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heme/themeOverride1.xml" ContentType="application/vnd.openxmlformats-officedocument.themeOverr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handoutMasterIdLst>
    <p:handoutMasterId r:id="rId77"/>
  </p:handoutMasterIdLst>
  <p:sldIdLst>
    <p:sldId id="708" r:id="rId2"/>
    <p:sldId id="835" r:id="rId3"/>
    <p:sldId id="475" r:id="rId4"/>
    <p:sldId id="833" r:id="rId5"/>
    <p:sldId id="832" r:id="rId6"/>
    <p:sldId id="710" r:id="rId7"/>
    <p:sldId id="806" r:id="rId8"/>
    <p:sldId id="700" r:id="rId9"/>
    <p:sldId id="711" r:id="rId10"/>
    <p:sldId id="712" r:id="rId11"/>
    <p:sldId id="811" r:id="rId12"/>
    <p:sldId id="519" r:id="rId13"/>
    <p:sldId id="719" r:id="rId14"/>
    <p:sldId id="720" r:id="rId15"/>
    <p:sldId id="836" r:id="rId16"/>
    <p:sldId id="838" r:id="rId17"/>
    <p:sldId id="841" r:id="rId18"/>
    <p:sldId id="722" r:id="rId19"/>
    <p:sldId id="729" r:id="rId20"/>
    <p:sldId id="839" r:id="rId21"/>
    <p:sldId id="842" r:id="rId22"/>
    <p:sldId id="843" r:id="rId23"/>
    <p:sldId id="724" r:id="rId24"/>
    <p:sldId id="824" r:id="rId25"/>
    <p:sldId id="817" r:id="rId26"/>
    <p:sldId id="827" r:id="rId27"/>
    <p:sldId id="534" r:id="rId28"/>
    <p:sldId id="733" r:id="rId29"/>
    <p:sldId id="734" r:id="rId30"/>
    <p:sldId id="799" r:id="rId31"/>
    <p:sldId id="800" r:id="rId32"/>
    <p:sldId id="828" r:id="rId33"/>
    <p:sldId id="791" r:id="rId34"/>
    <p:sldId id="792" r:id="rId35"/>
    <p:sldId id="793" r:id="rId36"/>
    <p:sldId id="794" r:id="rId37"/>
    <p:sldId id="796" r:id="rId38"/>
    <p:sldId id="801" r:id="rId39"/>
    <p:sldId id="802" r:id="rId40"/>
    <p:sldId id="803" r:id="rId41"/>
    <p:sldId id="804" r:id="rId42"/>
    <p:sldId id="805" r:id="rId43"/>
    <p:sldId id="814" r:id="rId44"/>
    <p:sldId id="829" r:id="rId45"/>
    <p:sldId id="816" r:id="rId46"/>
    <p:sldId id="741" r:id="rId47"/>
    <p:sldId id="742" r:id="rId48"/>
    <p:sldId id="750" r:id="rId49"/>
    <p:sldId id="448" r:id="rId50"/>
    <p:sldId id="752" r:id="rId51"/>
    <p:sldId id="753" r:id="rId52"/>
    <p:sldId id="754" r:id="rId53"/>
    <p:sldId id="767" r:id="rId54"/>
    <p:sldId id="768" r:id="rId55"/>
    <p:sldId id="831" r:id="rId56"/>
    <p:sldId id="771" r:id="rId57"/>
    <p:sldId id="823" r:id="rId58"/>
    <p:sldId id="763" r:id="rId59"/>
    <p:sldId id="773" r:id="rId60"/>
    <p:sldId id="774" r:id="rId61"/>
    <p:sldId id="504" r:id="rId62"/>
    <p:sldId id="775" r:id="rId63"/>
    <p:sldId id="776" r:id="rId64"/>
    <p:sldId id="777" r:id="rId65"/>
    <p:sldId id="809" r:id="rId66"/>
    <p:sldId id="830" r:id="rId67"/>
    <p:sldId id="779" r:id="rId68"/>
    <p:sldId id="782" r:id="rId69"/>
    <p:sldId id="810" r:id="rId70"/>
    <p:sldId id="785" r:id="rId71"/>
    <p:sldId id="787" r:id="rId72"/>
    <p:sldId id="834" r:id="rId73"/>
    <p:sldId id="704" r:id="rId74"/>
    <p:sldId id="315" r:id="rId75"/>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1pPr>
    <a:lvl2pPr marL="4572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2pPr>
    <a:lvl3pPr marL="9144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3pPr>
    <a:lvl4pPr marL="1371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4pPr>
    <a:lvl5pPr marL="18288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FF"/>
    <a:srgbClr val="FFFFFF"/>
    <a:srgbClr val="00FF00"/>
    <a:srgbClr val="FFFF66"/>
    <a:srgbClr val="FFFF00"/>
    <a:srgbClr val="000099"/>
    <a:srgbClr val="3399FF"/>
    <a:srgbClr val="FF66FF"/>
    <a:srgbClr val="FF3300"/>
    <a:srgbClr val="CC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588" autoAdjust="0"/>
    <p:restoredTop sz="94343" autoAdjust="0"/>
  </p:normalViewPr>
  <p:slideViewPr>
    <p:cSldViewPr>
      <p:cViewPr varScale="1">
        <p:scale>
          <a:sx n="70" d="100"/>
          <a:sy n="70" d="100"/>
        </p:scale>
        <p:origin x="1506" y="54"/>
      </p:cViewPr>
      <p:guideLst>
        <p:guide orient="horz" pos="2160"/>
        <p:guide pos="2880"/>
      </p:guideLst>
    </p:cSldViewPr>
  </p:slideViewPr>
  <p:notesTextViewPr>
    <p:cViewPr>
      <p:scale>
        <a:sx n="3" d="2"/>
        <a:sy n="3" d="2"/>
      </p:scale>
      <p:origin x="0" y="0"/>
    </p:cViewPr>
  </p:notesTextViewPr>
  <p:sorterViewPr>
    <p:cViewPr varScale="1">
      <p:scale>
        <a:sx n="1" d="1"/>
        <a:sy n="1" d="1"/>
      </p:scale>
      <p:origin x="0" y="0"/>
    </p:cViewPr>
  </p:sorterViewPr>
  <p:notesViewPr>
    <p:cSldViewPr>
      <p:cViewPr varScale="1">
        <p:scale>
          <a:sx n="57" d="100"/>
          <a:sy n="57" d="100"/>
        </p:scale>
        <p:origin x="-2604" y="-8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rts/_rels/chart1.xml.rels><?xml version="1.0" encoding="UTF-8" standalone="yes"?>
<Relationships xmlns="http://schemas.openxmlformats.org/package/2006/relationships"><Relationship Id="rId3" Type="http://schemas.openxmlformats.org/officeDocument/2006/relationships/oleObject" Target="file:///D:\SFP%20DEP\TEEN\95Ki\1.%20Secondary\1.%20Giao%20trinh%20dien%20tu\Book1.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212292213473316"/>
          <c:y val="0.1388888888888889"/>
          <c:w val="0.84732152230971125"/>
          <c:h val="0.76354913969087201"/>
        </c:manualLayout>
      </c:layout>
      <c:barChart>
        <c:barDir val="col"/>
        <c:grouping val="clustered"/>
        <c:varyColors val="0"/>
        <c:ser>
          <c:idx val="0"/>
          <c:order val="0"/>
          <c:tx>
            <c:strRef>
              <c:f>Sheet1!$B$4</c:f>
              <c:strCache>
                <c:ptCount val="1"/>
                <c:pt idx="0">
                  <c:v>Số người bị thương</c:v>
                </c:pt>
              </c:strCache>
            </c:strRef>
          </c:tx>
          <c:spPr>
            <a:pattFill prst="pct70">
              <a:fgClr>
                <a:schemeClr val="accent5">
                  <a:lumMod val="20000"/>
                  <a:lumOff val="80000"/>
                </a:schemeClr>
              </a:fgClr>
              <a:bgClr>
                <a:schemeClr val="bg1"/>
              </a:bgClr>
            </a:pattFill>
            <a:ln>
              <a:noFill/>
            </a:ln>
            <a:effectLst/>
          </c:spPr>
          <c:invertIfNegative val="0"/>
          <c:dPt>
            <c:idx val="0"/>
            <c:invertIfNegative val="0"/>
            <c:bubble3D val="0"/>
            <c:spPr>
              <a:pattFill prst="pct70">
                <a:fgClr>
                  <a:schemeClr val="accent5">
                    <a:lumMod val="20000"/>
                    <a:lumOff val="80000"/>
                  </a:schemeClr>
                </a:fgClr>
                <a:bgClr>
                  <a:schemeClr val="bg1"/>
                </a:bgClr>
              </a:pattFill>
              <a:ln>
                <a:solidFill>
                  <a:schemeClr val="bg1">
                    <a:lumMod val="85000"/>
                  </a:schemeClr>
                </a:solidFill>
              </a:ln>
              <a:effectLst/>
            </c:spPr>
            <c:extLst>
              <c:ext xmlns:c16="http://schemas.microsoft.com/office/drawing/2014/chart" uri="{C3380CC4-5D6E-409C-BE32-E72D297353CC}">
                <c16:uniqueId val="{00000001-87E8-4D0A-9A33-F7A1F1126B50}"/>
              </c:ext>
            </c:extLst>
          </c:dPt>
          <c:dPt>
            <c:idx val="1"/>
            <c:invertIfNegative val="0"/>
            <c:bubble3D val="0"/>
            <c:spPr>
              <a:pattFill prst="pct70">
                <a:fgClr>
                  <a:schemeClr val="accent5">
                    <a:lumMod val="20000"/>
                    <a:lumOff val="80000"/>
                  </a:schemeClr>
                </a:fgClr>
                <a:bgClr>
                  <a:schemeClr val="bg1"/>
                </a:bgClr>
              </a:pattFill>
              <a:ln>
                <a:solidFill>
                  <a:schemeClr val="bg1">
                    <a:lumMod val="85000"/>
                  </a:schemeClr>
                </a:solidFill>
              </a:ln>
              <a:effectLst/>
            </c:spPr>
            <c:extLst>
              <c:ext xmlns:c16="http://schemas.microsoft.com/office/drawing/2014/chart" uri="{C3380CC4-5D6E-409C-BE32-E72D297353CC}">
                <c16:uniqueId val="{00000003-87E8-4D0A-9A33-F7A1F1126B50}"/>
              </c:ext>
            </c:extLst>
          </c:dPt>
          <c:dPt>
            <c:idx val="2"/>
            <c:invertIfNegative val="0"/>
            <c:bubble3D val="0"/>
            <c:spPr>
              <a:pattFill prst="pct70">
                <a:fgClr>
                  <a:schemeClr val="accent5">
                    <a:lumMod val="20000"/>
                    <a:lumOff val="80000"/>
                  </a:schemeClr>
                </a:fgClr>
                <a:bgClr>
                  <a:schemeClr val="bg1"/>
                </a:bgClr>
              </a:pattFill>
              <a:ln>
                <a:solidFill>
                  <a:schemeClr val="bg1">
                    <a:lumMod val="85000"/>
                  </a:schemeClr>
                </a:solidFill>
              </a:ln>
              <a:effectLst/>
            </c:spPr>
            <c:extLst>
              <c:ext xmlns:c16="http://schemas.microsoft.com/office/drawing/2014/chart" uri="{C3380CC4-5D6E-409C-BE32-E72D297353CC}">
                <c16:uniqueId val="{00000005-87E8-4D0A-9A33-F7A1F1126B50}"/>
              </c:ext>
            </c:extLst>
          </c:dPt>
          <c:dPt>
            <c:idx val="3"/>
            <c:invertIfNegative val="0"/>
            <c:bubble3D val="0"/>
            <c:spPr>
              <a:pattFill prst="pct70">
                <a:fgClr>
                  <a:schemeClr val="accent5">
                    <a:lumMod val="20000"/>
                    <a:lumOff val="80000"/>
                  </a:schemeClr>
                </a:fgClr>
                <a:bgClr>
                  <a:schemeClr val="bg1"/>
                </a:bgClr>
              </a:pattFill>
              <a:ln>
                <a:solidFill>
                  <a:schemeClr val="bg1">
                    <a:lumMod val="85000"/>
                  </a:schemeClr>
                </a:solidFill>
              </a:ln>
              <a:effectLst/>
            </c:spPr>
            <c:extLst>
              <c:ext xmlns:c16="http://schemas.microsoft.com/office/drawing/2014/chart" uri="{C3380CC4-5D6E-409C-BE32-E72D297353CC}">
                <c16:uniqueId val="{00000007-87E8-4D0A-9A33-F7A1F1126B50}"/>
              </c:ext>
            </c:extLst>
          </c:dPt>
          <c:dPt>
            <c:idx val="4"/>
            <c:invertIfNegative val="0"/>
            <c:bubble3D val="0"/>
            <c:spPr>
              <a:pattFill prst="pct70">
                <a:fgClr>
                  <a:schemeClr val="accent5">
                    <a:lumMod val="20000"/>
                    <a:lumOff val="80000"/>
                  </a:schemeClr>
                </a:fgClr>
                <a:bgClr>
                  <a:schemeClr val="bg1"/>
                </a:bgClr>
              </a:pattFill>
              <a:ln>
                <a:solidFill>
                  <a:schemeClr val="bg1">
                    <a:lumMod val="85000"/>
                  </a:schemeClr>
                </a:solidFill>
              </a:ln>
              <a:effectLst/>
            </c:spPr>
            <c:extLst>
              <c:ext xmlns:c16="http://schemas.microsoft.com/office/drawing/2014/chart" uri="{C3380CC4-5D6E-409C-BE32-E72D297353CC}">
                <c16:uniqueId val="{00000009-87E8-4D0A-9A33-F7A1F1126B50}"/>
              </c:ext>
            </c:extLst>
          </c:dPt>
          <c:dPt>
            <c:idx val="5"/>
            <c:invertIfNegative val="0"/>
            <c:bubble3D val="0"/>
            <c:spPr>
              <a:pattFill prst="pct70">
                <a:fgClr>
                  <a:schemeClr val="accent5">
                    <a:lumMod val="20000"/>
                    <a:lumOff val="80000"/>
                  </a:schemeClr>
                </a:fgClr>
                <a:bgClr>
                  <a:schemeClr val="bg1"/>
                </a:bgClr>
              </a:pattFill>
              <a:ln>
                <a:solidFill>
                  <a:schemeClr val="bg1">
                    <a:lumMod val="85000"/>
                  </a:schemeClr>
                </a:solidFill>
              </a:ln>
              <a:effectLst/>
            </c:spPr>
            <c:extLst>
              <c:ext xmlns:c16="http://schemas.microsoft.com/office/drawing/2014/chart" uri="{C3380CC4-5D6E-409C-BE32-E72D297353CC}">
                <c16:uniqueId val="{0000000B-87E8-4D0A-9A33-F7A1F1126B50}"/>
              </c:ext>
            </c:extLst>
          </c:dPt>
          <c:dLbls>
            <c:dLbl>
              <c:idx val="0"/>
              <c:layout>
                <c:manualLayout>
                  <c:x val="8.3333333333333332E-3"/>
                  <c:y val="0.39351851851851855"/>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87E8-4D0A-9A33-F7A1F1126B50}"/>
                </c:ext>
              </c:extLst>
            </c:dLbl>
            <c:dLbl>
              <c:idx val="1"/>
              <c:layout>
                <c:manualLayout>
                  <c:x val="0"/>
                  <c:y val="0.25462962962962965"/>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87E8-4D0A-9A33-F7A1F1126B50}"/>
                </c:ext>
              </c:extLst>
            </c:dLbl>
            <c:dLbl>
              <c:idx val="2"/>
              <c:layout>
                <c:manualLayout>
                  <c:x val="-5.0925337632079971E-17"/>
                  <c:y val="0.13888888888888881"/>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87E8-4D0A-9A33-F7A1F1126B50}"/>
                </c:ext>
              </c:extLst>
            </c:dLbl>
            <c:dLbl>
              <c:idx val="3"/>
              <c:layout>
                <c:manualLayout>
                  <c:x val="0"/>
                  <c:y val="0.15277777777777779"/>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87E8-4D0A-9A33-F7A1F1126B50}"/>
                </c:ext>
              </c:extLst>
            </c:dLbl>
            <c:dLbl>
              <c:idx val="4"/>
              <c:layout>
                <c:manualLayout>
                  <c:x val="0"/>
                  <c:y val="0.1111111111111110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87E8-4D0A-9A33-F7A1F1126B50}"/>
                </c:ext>
              </c:extLst>
            </c:dLbl>
            <c:dLbl>
              <c:idx val="5"/>
              <c:layout>
                <c:manualLayout>
                  <c:x val="2.7777777777777779E-3"/>
                  <c:y val="8.333333333333324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87E8-4D0A-9A33-F7A1F1126B50}"/>
                </c:ext>
              </c:extLst>
            </c:dLbl>
            <c:spPr>
              <a:no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Sheet1!$C$3:$H$3</c:f>
              <c:numCache>
                <c:formatCode>General</c:formatCode>
                <c:ptCount val="6"/>
                <c:pt idx="0">
                  <c:v>2011</c:v>
                </c:pt>
                <c:pt idx="1">
                  <c:v>2012</c:v>
                </c:pt>
                <c:pt idx="2">
                  <c:v>2013</c:v>
                </c:pt>
                <c:pt idx="3">
                  <c:v>2014</c:v>
                </c:pt>
                <c:pt idx="4">
                  <c:v>2015</c:v>
                </c:pt>
                <c:pt idx="5">
                  <c:v>2016</c:v>
                </c:pt>
              </c:numCache>
            </c:numRef>
          </c:cat>
          <c:val>
            <c:numRef>
              <c:f>Sheet1!$C$4:$H$4</c:f>
              <c:numCache>
                <c:formatCode>_(* #,##0_);_(* \(#,##0\);_(* "-"??_);_(@_)</c:formatCode>
                <c:ptCount val="6"/>
                <c:pt idx="0">
                  <c:v>48700</c:v>
                </c:pt>
                <c:pt idx="1">
                  <c:v>38600</c:v>
                </c:pt>
                <c:pt idx="2">
                  <c:v>29500</c:v>
                </c:pt>
                <c:pt idx="3">
                  <c:v>24400</c:v>
                </c:pt>
                <c:pt idx="4">
                  <c:v>20600</c:v>
                </c:pt>
                <c:pt idx="5">
                  <c:v>19300</c:v>
                </c:pt>
              </c:numCache>
            </c:numRef>
          </c:val>
          <c:extLst>
            <c:ext xmlns:c16="http://schemas.microsoft.com/office/drawing/2014/chart" uri="{C3380CC4-5D6E-409C-BE32-E72D297353CC}">
              <c16:uniqueId val="{0000000C-87E8-4D0A-9A33-F7A1F1126B50}"/>
            </c:ext>
          </c:extLst>
        </c:ser>
        <c:ser>
          <c:idx val="1"/>
          <c:order val="1"/>
          <c:tx>
            <c:strRef>
              <c:f>Sheet1!$B$5</c:f>
              <c:strCache>
                <c:ptCount val="1"/>
                <c:pt idx="0">
                  <c:v>Số người bị chết</c:v>
                </c:pt>
              </c:strCache>
            </c:strRef>
          </c:tx>
          <c:spPr>
            <a:solidFill>
              <a:schemeClr val="accent2">
                <a:lumMod val="20000"/>
                <a:lumOff val="80000"/>
              </a:schemeClr>
            </a:solidFill>
            <a:ln>
              <a:noFill/>
            </a:ln>
            <a:effectLst/>
          </c:spPr>
          <c:invertIfNegative val="0"/>
          <c:dLbls>
            <c:dLbl>
              <c:idx val="0"/>
              <c:layout>
                <c:manualLayout>
                  <c:x val="8.3333333333333592E-3"/>
                  <c:y val="0.13425925925925927"/>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87E8-4D0A-9A33-F7A1F1126B50}"/>
                </c:ext>
              </c:extLst>
            </c:dLbl>
            <c:dLbl>
              <c:idx val="1"/>
              <c:layout>
                <c:manualLayout>
                  <c:x val="-5.0925337632079971E-17"/>
                  <c:y val="0.10648148148148148"/>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87E8-4D0A-9A33-F7A1F1126B50}"/>
                </c:ext>
              </c:extLst>
            </c:dLbl>
            <c:dLbl>
              <c:idx val="2"/>
              <c:layout>
                <c:manualLayout>
                  <c:x val="0"/>
                  <c:y val="0.1111111111111111"/>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87E8-4D0A-9A33-F7A1F1126B50}"/>
                </c:ext>
              </c:extLst>
            </c:dLbl>
            <c:dLbl>
              <c:idx val="3"/>
              <c:layout>
                <c:manualLayout>
                  <c:x val="8.3333333333333332E-3"/>
                  <c:y val="0.1111111111111111"/>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0-87E8-4D0A-9A33-F7A1F1126B50}"/>
                </c:ext>
              </c:extLst>
            </c:dLbl>
            <c:dLbl>
              <c:idx val="4"/>
              <c:layout>
                <c:manualLayout>
                  <c:x val="5.5555555555555558E-3"/>
                  <c:y val="9.722222222222205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1-87E8-4D0A-9A33-F7A1F1126B50}"/>
                </c:ext>
              </c:extLst>
            </c:dLbl>
            <c:dLbl>
              <c:idx val="5"/>
              <c:layout>
                <c:manualLayout>
                  <c:x val="8.3333333333333332E-3"/>
                  <c:y val="8.796296296296279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2-87E8-4D0A-9A33-F7A1F1126B50}"/>
                </c:ext>
              </c:extLst>
            </c:dLbl>
            <c:spPr>
              <a:no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Sheet1!$C$3:$H$3</c:f>
              <c:numCache>
                <c:formatCode>General</c:formatCode>
                <c:ptCount val="6"/>
                <c:pt idx="0">
                  <c:v>2011</c:v>
                </c:pt>
                <c:pt idx="1">
                  <c:v>2012</c:v>
                </c:pt>
                <c:pt idx="2">
                  <c:v>2013</c:v>
                </c:pt>
                <c:pt idx="3">
                  <c:v>2014</c:v>
                </c:pt>
                <c:pt idx="4">
                  <c:v>2015</c:v>
                </c:pt>
                <c:pt idx="5">
                  <c:v>2016</c:v>
                </c:pt>
              </c:numCache>
            </c:numRef>
          </c:cat>
          <c:val>
            <c:numRef>
              <c:f>Sheet1!$C$5:$H$5</c:f>
              <c:numCache>
                <c:formatCode>_(* #,##0_);_(* \(#,##0\);_(* "-"??_);_(@_)</c:formatCode>
                <c:ptCount val="6"/>
                <c:pt idx="0">
                  <c:v>11400</c:v>
                </c:pt>
                <c:pt idx="1">
                  <c:v>9800</c:v>
                </c:pt>
                <c:pt idx="2">
                  <c:v>9400</c:v>
                </c:pt>
                <c:pt idx="3">
                  <c:v>9000</c:v>
                </c:pt>
                <c:pt idx="4">
                  <c:v>8700</c:v>
                </c:pt>
                <c:pt idx="5">
                  <c:v>8700</c:v>
                </c:pt>
              </c:numCache>
            </c:numRef>
          </c:val>
          <c:extLst>
            <c:ext xmlns:c16="http://schemas.microsoft.com/office/drawing/2014/chart" uri="{C3380CC4-5D6E-409C-BE32-E72D297353CC}">
              <c16:uniqueId val="{00000013-87E8-4D0A-9A33-F7A1F1126B50}"/>
            </c:ext>
          </c:extLst>
        </c:ser>
        <c:dLbls>
          <c:showLegendKey val="0"/>
          <c:showVal val="0"/>
          <c:showCatName val="0"/>
          <c:showSerName val="0"/>
          <c:showPercent val="0"/>
          <c:showBubbleSize val="0"/>
        </c:dLbls>
        <c:gapWidth val="56"/>
        <c:axId val="309953648"/>
        <c:axId val="309952008"/>
      </c:barChart>
      <c:lineChart>
        <c:grouping val="standard"/>
        <c:varyColors val="0"/>
        <c:ser>
          <c:idx val="2"/>
          <c:order val="2"/>
          <c:tx>
            <c:strRef>
              <c:f>Sheet1!$B$6</c:f>
              <c:strCache>
                <c:ptCount val="1"/>
                <c:pt idx="0">
                  <c:v>Số vụ tai nạn</c:v>
                </c:pt>
              </c:strCache>
            </c:strRef>
          </c:tx>
          <c:spPr>
            <a:ln w="28575" cap="rnd">
              <a:solidFill>
                <a:srgbClr val="FF0000"/>
              </a:solidFill>
              <a:round/>
            </a:ln>
            <a:effectLst/>
          </c:spPr>
          <c:marker>
            <c:symbol val="triangle"/>
            <c:size val="5"/>
            <c:spPr>
              <a:solidFill>
                <a:srgbClr val="FF0000"/>
              </a:solidFill>
              <a:ln w="9525">
                <a:solidFill>
                  <a:srgbClr val="FF0000"/>
                </a:solidFill>
              </a:ln>
              <a:effectLst/>
            </c:spPr>
          </c:marker>
          <c:dLbls>
            <c:spPr>
              <a:no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Sheet1!$C$3:$H$3</c:f>
              <c:numCache>
                <c:formatCode>General</c:formatCode>
                <c:ptCount val="6"/>
                <c:pt idx="0">
                  <c:v>2011</c:v>
                </c:pt>
                <c:pt idx="1">
                  <c:v>2012</c:v>
                </c:pt>
                <c:pt idx="2">
                  <c:v>2013</c:v>
                </c:pt>
                <c:pt idx="3">
                  <c:v>2014</c:v>
                </c:pt>
                <c:pt idx="4">
                  <c:v>2015</c:v>
                </c:pt>
                <c:pt idx="5">
                  <c:v>2016</c:v>
                </c:pt>
              </c:numCache>
            </c:numRef>
          </c:cat>
          <c:val>
            <c:numRef>
              <c:f>Sheet1!$C$6:$H$6</c:f>
              <c:numCache>
                <c:formatCode>_(* #,##0_);_(* \(#,##0\);_(* "-"??_);_(@_)</c:formatCode>
                <c:ptCount val="6"/>
                <c:pt idx="0">
                  <c:v>44500</c:v>
                </c:pt>
                <c:pt idx="1">
                  <c:v>36400</c:v>
                </c:pt>
                <c:pt idx="2">
                  <c:v>29400</c:v>
                </c:pt>
                <c:pt idx="3">
                  <c:v>25300</c:v>
                </c:pt>
                <c:pt idx="4">
                  <c:v>22400</c:v>
                </c:pt>
                <c:pt idx="5">
                  <c:v>21500</c:v>
                </c:pt>
              </c:numCache>
            </c:numRef>
          </c:val>
          <c:smooth val="0"/>
          <c:extLst>
            <c:ext xmlns:c16="http://schemas.microsoft.com/office/drawing/2014/chart" uri="{C3380CC4-5D6E-409C-BE32-E72D297353CC}">
              <c16:uniqueId val="{00000014-87E8-4D0A-9A33-F7A1F1126B50}"/>
            </c:ext>
          </c:extLst>
        </c:ser>
        <c:dLbls>
          <c:showLegendKey val="0"/>
          <c:showVal val="0"/>
          <c:showCatName val="0"/>
          <c:showSerName val="0"/>
          <c:showPercent val="0"/>
          <c:showBubbleSize val="0"/>
        </c:dLbls>
        <c:marker val="1"/>
        <c:smooth val="0"/>
        <c:axId val="309953648"/>
        <c:axId val="309952008"/>
      </c:lineChart>
      <c:catAx>
        <c:axId val="309953648"/>
        <c:scaling>
          <c:orientation val="minMax"/>
        </c:scaling>
        <c:delete val="0"/>
        <c:axPos val="b"/>
        <c:numFmt formatCode="General" sourceLinked="1"/>
        <c:majorTickMark val="none"/>
        <c:minorTickMark val="none"/>
        <c:tickLblPos val="nextTo"/>
        <c:spPr>
          <a:noFill/>
          <a:ln w="9525" cap="flat" cmpd="sng" algn="ctr">
            <a:solidFill>
              <a:schemeClr val="tx1">
                <a:lumMod val="65000"/>
                <a:lumOff val="35000"/>
              </a:schemeClr>
            </a:solidFill>
            <a:round/>
            <a:tailEnd type="arrow"/>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309952008"/>
        <c:crosses val="autoZero"/>
        <c:auto val="1"/>
        <c:lblAlgn val="ctr"/>
        <c:lblOffset val="100"/>
        <c:noMultiLvlLbl val="0"/>
      </c:catAx>
      <c:valAx>
        <c:axId val="309952008"/>
        <c:scaling>
          <c:orientation val="minMax"/>
        </c:scaling>
        <c:delete val="0"/>
        <c:axPos val="l"/>
        <c:numFmt formatCode="_(* #,##0_);_(* \(#,##0\);_(* &quot;-&quot;??_);_(@_)" sourceLinked="1"/>
        <c:majorTickMark val="out"/>
        <c:minorTickMark val="none"/>
        <c:tickLblPos val="nextTo"/>
        <c:spPr>
          <a:noFill/>
          <a:ln>
            <a:solidFill>
              <a:schemeClr val="tx1">
                <a:lumMod val="65000"/>
                <a:lumOff val="35000"/>
              </a:schemeClr>
            </a:solidFill>
            <a:tailEnd type="arrow"/>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309953648"/>
        <c:crosses val="autoZero"/>
        <c:crossBetween val="between"/>
      </c:valAx>
      <c:spPr>
        <a:noFill/>
        <a:ln>
          <a:noFill/>
        </a:ln>
        <a:effectLst/>
      </c:spPr>
    </c:plotArea>
    <c:legend>
      <c:legendPos val="b"/>
      <c:layout>
        <c:manualLayout>
          <c:xMode val="edge"/>
          <c:yMode val="edge"/>
          <c:x val="6.229440069991251E-2"/>
          <c:y val="1.4467045785943416E-2"/>
          <c:w val="0.88096653543307102"/>
          <c:h val="7.8125546806649182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solidFill>
        <a:schemeClr val="bg1">
          <a:lumMod val="75000"/>
        </a:schemeClr>
      </a:solidFill>
    </a:ln>
    <a:effectLst/>
  </c:spPr>
  <c:txPr>
    <a:bodyPr/>
    <a:lstStyle/>
    <a:p>
      <a:pPr>
        <a:defRPr sz="105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19.emf"/><Relationship Id="rId1" Type="http://schemas.openxmlformats.org/officeDocument/2006/relationships/image" Target="../media/image2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wrap="square" lIns="90891" tIns="45446" rIns="90891" bIns="45446" numCol="1" anchor="t" anchorCtr="0" compatLnSpc="1">
            <a:prstTxWarp prst="textNoShape">
              <a:avLst/>
            </a:prstTxWarp>
          </a:bodyPr>
          <a:lstStyle>
            <a:lvl1pPr eaLnBrk="1" hangingPunct="1">
              <a:defRPr sz="1200">
                <a:latin typeface="Arial" charset="0"/>
                <a:ea typeface="+mn-ea"/>
                <a:cs typeface="Arial" charset="0"/>
              </a:defRPr>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wrap="square" lIns="90891" tIns="45446" rIns="90891" bIns="45446" numCol="1" anchor="t" anchorCtr="0" compatLnSpc="1">
            <a:prstTxWarp prst="textNoShape">
              <a:avLst/>
            </a:prstTxWarp>
          </a:bodyPr>
          <a:lstStyle>
            <a:lvl1pPr algn="r" eaLnBrk="1" hangingPunct="1">
              <a:defRPr sz="1200">
                <a:latin typeface="Arial" pitchFamily="34" charset="0"/>
              </a:defRPr>
            </a:lvl1pPr>
          </a:lstStyle>
          <a:p>
            <a:pPr>
              <a:defRPr/>
            </a:pPr>
            <a:fld id="{6AD8E887-D895-4779-8C55-BE19C4B5CA82}" type="datetimeFigureOut">
              <a:rPr lang="en-US"/>
              <a:pPr>
                <a:defRPr/>
              </a:pPr>
              <a:t>23/07/2019</a:t>
            </a:fld>
            <a:endParaRPr lang="en-US"/>
          </a:p>
        </p:txBody>
      </p:sp>
      <p:sp>
        <p:nvSpPr>
          <p:cNvPr id="4" name="Footer Placeholder 3"/>
          <p:cNvSpPr>
            <a:spLocks noGrp="1"/>
          </p:cNvSpPr>
          <p:nvPr>
            <p:ph type="ftr" sz="quarter" idx="2"/>
          </p:nvPr>
        </p:nvSpPr>
        <p:spPr>
          <a:xfrm>
            <a:off x="0" y="8831263"/>
            <a:ext cx="3038475" cy="463550"/>
          </a:xfrm>
          <a:prstGeom prst="rect">
            <a:avLst/>
          </a:prstGeom>
        </p:spPr>
        <p:txBody>
          <a:bodyPr vert="horz" wrap="square" lIns="90891" tIns="45446" rIns="90891" bIns="45446" numCol="1" anchor="b" anchorCtr="0" compatLnSpc="1">
            <a:prstTxWarp prst="textNoShape">
              <a:avLst/>
            </a:prstTxWarp>
          </a:bodyPr>
          <a:lstStyle>
            <a:lvl1pPr eaLnBrk="1" hangingPunct="1">
              <a:defRPr sz="1200">
                <a:latin typeface="Arial" charset="0"/>
                <a:ea typeface="+mn-ea"/>
                <a:cs typeface="Arial" charset="0"/>
              </a:defRPr>
            </a:lvl1pPr>
          </a:lstStyle>
          <a:p>
            <a:pPr>
              <a:defRPr/>
            </a:pPr>
            <a:endParaRPr lang="en-US"/>
          </a:p>
        </p:txBody>
      </p:sp>
      <p:sp>
        <p:nvSpPr>
          <p:cNvPr id="5" name="Slide Number Placeholder 4"/>
          <p:cNvSpPr>
            <a:spLocks noGrp="1"/>
          </p:cNvSpPr>
          <p:nvPr>
            <p:ph type="sldNum" sz="quarter" idx="3"/>
          </p:nvPr>
        </p:nvSpPr>
        <p:spPr>
          <a:xfrm>
            <a:off x="3970338" y="8831263"/>
            <a:ext cx="3038475" cy="463550"/>
          </a:xfrm>
          <a:prstGeom prst="rect">
            <a:avLst/>
          </a:prstGeom>
        </p:spPr>
        <p:txBody>
          <a:bodyPr vert="horz" wrap="square" lIns="90891" tIns="45446" rIns="90891" bIns="45446" numCol="1" anchor="b" anchorCtr="0" compatLnSpc="1">
            <a:prstTxWarp prst="textNoShape">
              <a:avLst/>
            </a:prstTxWarp>
          </a:bodyPr>
          <a:lstStyle>
            <a:lvl1pPr algn="r" eaLnBrk="1" hangingPunct="1">
              <a:defRPr sz="1200"/>
            </a:lvl1pPr>
          </a:lstStyle>
          <a:p>
            <a:fld id="{3A06F614-DA72-4C52-8F1D-FC0FE7142E27}" type="slidenum">
              <a:rPr lang="en-US" altLang="en-US"/>
              <a:pPr/>
              <a:t>‹#›</a:t>
            </a:fld>
            <a:endParaRPr lang="en-US" altLang="en-US"/>
          </a:p>
        </p:txBody>
      </p:sp>
    </p:spTree>
    <p:extLst>
      <p:ext uri="{BB962C8B-B14F-4D97-AF65-F5344CB8AC3E}">
        <p14:creationId xmlns:p14="http://schemas.microsoft.com/office/powerpoint/2010/main" val="2433662639"/>
      </p:ext>
    </p:extLst>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wrap="square" lIns="93160" tIns="46580" rIns="93160" bIns="46580" numCol="1" anchor="t" anchorCtr="0" compatLnSpc="1">
            <a:prstTxWarp prst="textNoShape">
              <a:avLst/>
            </a:prstTxWarp>
          </a:bodyPr>
          <a:lstStyle>
            <a:lvl1pPr eaLnBrk="1" hangingPunct="1">
              <a:defRPr sz="1300">
                <a:latin typeface="Calibri" pitchFamily="34" charset="0"/>
                <a:ea typeface="+mn-ea"/>
                <a:cs typeface="Arial" charset="0"/>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wrap="square" lIns="93160" tIns="46580" rIns="93160" bIns="46580" numCol="1" anchor="t" anchorCtr="0" compatLnSpc="1">
            <a:prstTxWarp prst="textNoShape">
              <a:avLst/>
            </a:prstTxWarp>
          </a:bodyPr>
          <a:lstStyle>
            <a:lvl1pPr algn="r" eaLnBrk="1" hangingPunct="1">
              <a:defRPr sz="1300">
                <a:latin typeface="Calibri" pitchFamily="34" charset="0"/>
              </a:defRPr>
            </a:lvl1pPr>
          </a:lstStyle>
          <a:p>
            <a:pPr>
              <a:defRPr/>
            </a:pPr>
            <a:fld id="{1BC7950E-3667-489A-B38E-3AD73CC53623}" type="datetimeFigureOut">
              <a:rPr lang="en-US"/>
              <a:pPr>
                <a:defRPr/>
              </a:pPr>
              <a:t>23/07/2019</a:t>
            </a:fld>
            <a:endParaRPr lang="en-US"/>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3160" tIns="46580" rIns="93160" bIns="46580" rtlCol="0" anchor="ctr"/>
          <a:lstStyle/>
          <a:p>
            <a:pPr lvl="0"/>
            <a:endParaRPr lang="en-US" noProof="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60" tIns="46580" rIns="93160" bIns="4658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29675"/>
            <a:ext cx="3038475" cy="465138"/>
          </a:xfrm>
          <a:prstGeom prst="rect">
            <a:avLst/>
          </a:prstGeom>
        </p:spPr>
        <p:txBody>
          <a:bodyPr vert="horz" wrap="square" lIns="93160" tIns="46580" rIns="93160" bIns="46580" numCol="1" anchor="b" anchorCtr="0" compatLnSpc="1">
            <a:prstTxWarp prst="textNoShape">
              <a:avLst/>
            </a:prstTxWarp>
          </a:bodyPr>
          <a:lstStyle>
            <a:lvl1pPr eaLnBrk="1" hangingPunct="1">
              <a:defRPr sz="1300">
                <a:latin typeface="Calibri" pitchFamily="34" charset="0"/>
                <a:ea typeface="+mn-ea"/>
                <a:cs typeface="Arial" charset="0"/>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wrap="square" lIns="93160" tIns="46580" rIns="93160" bIns="46580" numCol="1" anchor="b" anchorCtr="0" compatLnSpc="1">
            <a:prstTxWarp prst="textNoShape">
              <a:avLst/>
            </a:prstTxWarp>
          </a:bodyPr>
          <a:lstStyle>
            <a:lvl1pPr algn="r" eaLnBrk="1" hangingPunct="1">
              <a:defRPr sz="1300">
                <a:latin typeface="Calibri" pitchFamily="34" charset="0"/>
              </a:defRPr>
            </a:lvl1pPr>
          </a:lstStyle>
          <a:p>
            <a:fld id="{A4DE6EE5-127C-4D44-8EE3-45F3858F5AC4}" type="slidenum">
              <a:rPr lang="en-US" altLang="en-US"/>
              <a:pPr/>
              <a:t>‹#›</a:t>
            </a:fld>
            <a:endParaRPr lang="en-US" altLang="en-US"/>
          </a:p>
        </p:txBody>
      </p:sp>
    </p:spTree>
    <p:extLst>
      <p:ext uri="{BB962C8B-B14F-4D97-AF65-F5344CB8AC3E}">
        <p14:creationId xmlns:p14="http://schemas.microsoft.com/office/powerpoint/2010/main" val="3758114697"/>
      </p:ext>
    </p:extLst>
  </p:cSld>
  <p:clrMap bg1="lt1" tx1="dk1" bg2="lt2" tx2="dk2" accent1="accent1" accent2="accent2" accent3="accent3" accent4="accent4" accent5="accent5" accent6="accent6" hlink="hlink" folHlink="folHlink"/>
  <p:hf sldNum="0" ftr="0" dt="0"/>
  <p:notesStyle>
    <a:lvl1pPr algn="l" rtl="0" eaLnBrk="0" fontAlgn="base" hangingPunct="0">
      <a:spcBef>
        <a:spcPct val="30000"/>
      </a:spcBef>
      <a:spcAft>
        <a:spcPct val="0"/>
      </a:spcAft>
      <a:defRPr sz="1200" kern="1200">
        <a:solidFill>
          <a:schemeClr val="tx1"/>
        </a:solidFill>
        <a:latin typeface="+mn-lt"/>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lnSpc>
                <a:spcPct val="90000"/>
              </a:lnSpc>
              <a:spcBef>
                <a:spcPct val="0"/>
              </a:spcBef>
            </a:pPr>
            <a:endParaRPr lang="en-US" altLang="en-US" dirty="0" smtClean="0">
              <a:ea typeface="ＭＳ Ｐゴシック" pitchFamily="34" charset="-128"/>
            </a:endParaRPr>
          </a:p>
        </p:txBody>
      </p:sp>
      <p:sp>
        <p:nvSpPr>
          <p:cNvPr id="28676"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val="21351684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35844"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val="41259427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65540"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val="14137256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endParaRPr lang="en-US"/>
          </a:p>
        </p:txBody>
      </p:sp>
    </p:spTree>
    <p:extLst>
      <p:ext uri="{BB962C8B-B14F-4D97-AF65-F5344CB8AC3E}">
        <p14:creationId xmlns:p14="http://schemas.microsoft.com/office/powerpoint/2010/main" val="31028247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65540"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val="9276847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67588"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val="10791951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67588"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val="21386462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p:spPr>
      </p:sp>
      <p:sp>
        <p:nvSpPr>
          <p:cNvPr id="1116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en-US" smtClean="0">
                <a:ea typeface="ＭＳ Ｐゴシック" pitchFamily="34" charset="-128"/>
              </a:rPr>
              <a:t>Tiếp theo chúng ta sẽ cùng đi tìm hiểu kỹ năng dự đoán và phòng tránh nguy hiểm. Đây là một kỹ năng rất quan trọng để chúng ta có thể tránh được nhiều tình huống giao thông nguy hiểm trên đường.</a:t>
            </a:r>
          </a:p>
          <a:p>
            <a:pPr eaLnBrk="1" hangingPunct="1">
              <a:spcBef>
                <a:spcPct val="0"/>
              </a:spcBef>
            </a:pPr>
            <a:endParaRPr lang="en-US" altLang="en-US" smtClean="0">
              <a:ea typeface="ＭＳ Ｐゴシック" pitchFamily="34" charset="-128"/>
            </a:endParaRPr>
          </a:p>
        </p:txBody>
      </p:sp>
      <p:sp>
        <p:nvSpPr>
          <p:cNvPr id="111620"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val="35725625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65540"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val="16036044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35844"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val="12427124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65540"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val="2299782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lnSpc>
                <a:spcPct val="90000"/>
              </a:lnSpc>
              <a:spcBef>
                <a:spcPct val="0"/>
              </a:spcBef>
            </a:pPr>
            <a:endParaRPr lang="en-US" altLang="en-US" smtClean="0">
              <a:ea typeface="ＭＳ Ｐゴシック" pitchFamily="34" charset="-128"/>
            </a:endParaRPr>
          </a:p>
        </p:txBody>
      </p:sp>
      <p:sp>
        <p:nvSpPr>
          <p:cNvPr id="28676"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val="29672941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65540"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val="36225967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65540"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val="16477343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65540"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val="13571438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65540"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val="25849406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65540"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val="26719722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35844"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val="37195429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65540"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val="27423187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35844"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val="30694339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35844"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val="12671154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dirty="0" smtClean="0">
              <a:ea typeface="ＭＳ Ｐゴシック" pitchFamily="34" charset="-128"/>
            </a:endParaRPr>
          </a:p>
        </p:txBody>
      </p:sp>
      <p:sp>
        <p:nvSpPr>
          <p:cNvPr id="35844"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val="1520085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p:spPr>
      </p:sp>
      <p:sp>
        <p:nvSpPr>
          <p:cNvPr id="307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lnSpc>
                <a:spcPct val="90000"/>
              </a:lnSpc>
              <a:spcBef>
                <a:spcPct val="0"/>
              </a:spcBef>
            </a:pPr>
            <a:endParaRPr lang="en-US" altLang="en-US" smtClean="0">
              <a:ea typeface="ＭＳ Ｐゴシック" pitchFamily="34" charset="-128"/>
            </a:endParaRPr>
          </a:p>
        </p:txBody>
      </p:sp>
      <p:sp>
        <p:nvSpPr>
          <p:cNvPr id="30724"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val="20792320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35844"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val="6656204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Điều</a:t>
            </a:r>
            <a:r>
              <a:rPr lang="en-US" baseline="0" dirty="0" smtClean="0"/>
              <a:t> 11: </a:t>
            </a:r>
            <a:r>
              <a:rPr lang="en-US" baseline="0" dirty="0" err="1" smtClean="0"/>
              <a:t>Luật</a:t>
            </a:r>
            <a:r>
              <a:rPr lang="en-US" baseline="0" dirty="0" smtClean="0"/>
              <a:t> </a:t>
            </a:r>
            <a:r>
              <a:rPr lang="en-US" baseline="0" dirty="0" err="1" smtClean="0"/>
              <a:t>gt</a:t>
            </a:r>
            <a:r>
              <a:rPr lang="en-US" baseline="0" dirty="0" smtClean="0"/>
              <a:t> </a:t>
            </a:r>
            <a:r>
              <a:rPr lang="en-US" baseline="0" dirty="0" err="1" smtClean="0"/>
              <a:t>đường</a:t>
            </a:r>
            <a:r>
              <a:rPr lang="en-US" baseline="0" dirty="0" smtClean="0"/>
              <a:t> </a:t>
            </a:r>
            <a:r>
              <a:rPr lang="en-US" baseline="0" dirty="0" err="1" smtClean="0"/>
              <a:t>bộ</a:t>
            </a:r>
            <a:endParaRPr lang="en-US" dirty="0"/>
          </a:p>
        </p:txBody>
      </p:sp>
      <p:sp>
        <p:nvSpPr>
          <p:cNvPr id="4" name="Header Placeholder 3"/>
          <p:cNvSpPr>
            <a:spLocks noGrp="1"/>
          </p:cNvSpPr>
          <p:nvPr>
            <p:ph type="hdr" sz="quarter" idx="10"/>
          </p:nvPr>
        </p:nvSpPr>
        <p:spPr/>
        <p:txBody>
          <a:bodyPr/>
          <a:lstStyle/>
          <a:p>
            <a:pPr>
              <a:defRPr/>
            </a:pPr>
            <a:endParaRPr lang="en-US"/>
          </a:p>
        </p:txBody>
      </p:sp>
    </p:spTree>
    <p:extLst>
      <p:ext uri="{BB962C8B-B14F-4D97-AF65-F5344CB8AC3E}">
        <p14:creationId xmlns:p14="http://schemas.microsoft.com/office/powerpoint/2010/main" val="40061016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65540"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val="27253257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67588"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val="19096242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67588"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val="14695650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p:spPr>
      </p:sp>
      <p:sp>
        <p:nvSpPr>
          <p:cNvPr id="1413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a:p>
            <a:pPr eaLnBrk="1" hangingPunct="1">
              <a:spcBef>
                <a:spcPct val="0"/>
              </a:spcBef>
            </a:pPr>
            <a:endParaRPr lang="en-US" altLang="en-US" smtClean="0">
              <a:ea typeface="ＭＳ Ｐゴシック" pitchFamily="34" charset="-128"/>
            </a:endParaRPr>
          </a:p>
          <a:p>
            <a:pPr eaLnBrk="1" hangingPunct="1">
              <a:spcBef>
                <a:spcPct val="0"/>
              </a:spcBef>
            </a:pPr>
            <a:endParaRPr lang="en-US" altLang="en-US" smtClean="0">
              <a:ea typeface="ＭＳ Ｐゴシック" pitchFamily="34" charset="-128"/>
            </a:endParaRPr>
          </a:p>
        </p:txBody>
      </p:sp>
      <p:sp>
        <p:nvSpPr>
          <p:cNvPr id="141316"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val="17383540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35844"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val="29761245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35844"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val="5180031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35844"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val="22868781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35844"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val="3660760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32772"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val="23557418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35844"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val="16157573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35844"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val="29276348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65540"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val="13428136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65540"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val="26524273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65540"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val="7288542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bwMode="auto">
          <a:noFill/>
          <a:ln>
            <a:solidFill>
              <a:srgbClr val="000000"/>
            </a:solidFill>
            <a:miter lim="800000"/>
            <a:headEnd/>
            <a:tailEnd/>
          </a:ln>
        </p:spPr>
      </p:sp>
      <p:sp>
        <p:nvSpPr>
          <p:cNvPr id="1863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186372"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val="30782995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35844"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val="31446533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dirty="0" smtClean="0">
              <a:ea typeface="ＭＳ Ｐゴシック" pitchFamily="34" charset="-128"/>
            </a:endParaRPr>
          </a:p>
        </p:txBody>
      </p:sp>
      <p:sp>
        <p:nvSpPr>
          <p:cNvPr id="35844"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val="1769642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35844"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val="19313872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35844"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val="474138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ltLang="en-US" dirty="0" smtClean="0">
                <a:ea typeface="ＭＳ Ｐゴシック" pitchFamily="34" charset="-128"/>
              </a:rPr>
              <a:t>http://www.mt.gov.vn/matgt/tin-tuc/988/31662/van-hoa-giao-thong-la-gi.aspx</a:t>
            </a:r>
          </a:p>
          <a:p>
            <a:r>
              <a:rPr lang="vi-VN" sz="1200" b="0" i="0" kern="1200" dirty="0" smtClean="0">
                <a:solidFill>
                  <a:schemeClr val="tx1"/>
                </a:solidFill>
                <a:effectLst/>
                <a:latin typeface="+mn-lt"/>
                <a:ea typeface="ＭＳ Ｐゴシック" charset="0"/>
                <a:cs typeface="+mn-cs"/>
              </a:rPr>
              <a:t>Trước tiên, đó là phải hiểu biết đầy đủ và nghiêm chỉnh chấp hành luật giao thông.</a:t>
            </a:r>
            <a:r>
              <a:rPr lang="vi-VN" dirty="0" smtClean="0"/>
              <a:t/>
            </a:r>
            <a:br>
              <a:rPr lang="vi-VN" dirty="0" smtClean="0"/>
            </a:br>
            <a:r>
              <a:rPr lang="vi-VN" sz="1200" b="0" i="0" kern="1200" dirty="0" smtClean="0">
                <a:solidFill>
                  <a:schemeClr val="tx1"/>
                </a:solidFill>
                <a:effectLst/>
                <a:latin typeface="+mn-lt"/>
                <a:ea typeface="ＭＳ Ｐゴシック" charset="0"/>
                <a:cs typeface="+mn-cs"/>
              </a:rPr>
              <a:t>Hai là, phải có tính cộng đồng khi tham gia giao thông. Khi lưu thông trên đường phải biết không chỉ vì lợi của bản thân mình mà còn phải bảo đảm an toàn cho những người khác. Gặp trường hợp người bị nạn cần giúp đỡ, chia sẻ kịp thời.</a:t>
            </a:r>
            <a:r>
              <a:rPr lang="vi-VN" dirty="0" smtClean="0"/>
              <a:t/>
            </a:r>
            <a:br>
              <a:rPr lang="vi-VN" dirty="0" smtClean="0"/>
            </a:br>
            <a:r>
              <a:rPr lang="vi-VN" sz="1200" b="0" i="0" kern="1200" dirty="0" smtClean="0">
                <a:solidFill>
                  <a:schemeClr val="tx1"/>
                </a:solidFill>
                <a:effectLst/>
                <a:latin typeface="+mn-lt"/>
                <a:ea typeface="ＭＳ Ｐゴシック" charset="0"/>
                <a:cs typeface="+mn-cs"/>
              </a:rPr>
              <a:t>Ba là, cư xử có văn hóa khi lưu thông trên đường như tham gia giao thông từ tốn, bình tĩnh, ưu tiên cho người già, trẻ nhỏ, biết xin lỗi, cảm ơn khi có va quệt.</a:t>
            </a:r>
            <a:r>
              <a:rPr lang="vi-VN" dirty="0" smtClean="0"/>
              <a:t/>
            </a:r>
            <a:br>
              <a:rPr lang="vi-VN" dirty="0" smtClean="0"/>
            </a:br>
            <a:r>
              <a:rPr lang="vi-VN" sz="1200" b="0" i="0" kern="1200" dirty="0" smtClean="0">
                <a:solidFill>
                  <a:schemeClr val="tx1"/>
                </a:solidFill>
                <a:effectLst/>
                <a:latin typeface="+mn-lt"/>
                <a:ea typeface="ＭＳ Ｐゴシック" charset="0"/>
                <a:cs typeface="+mn-cs"/>
              </a:rPr>
              <a:t>Khi văn hóa giao thông của mỗi người được nâng lên, những hành vi sai trái, quậy phá trên đường sẽ trở thành lố bịch, bị cộng đồng lên án. Từ đó, văn hóa giao thông của cả cộng đồng sẽ được nâng lên, TNGT và ùn tắc giao thông sẽ giảm.</a:t>
            </a:r>
            <a:endParaRPr lang="en-US" altLang="en-US" dirty="0" smtClean="0">
              <a:ea typeface="ＭＳ Ｐゴシック" pitchFamily="34" charset="-128"/>
            </a:endParaRPr>
          </a:p>
        </p:txBody>
      </p:sp>
      <p:sp>
        <p:nvSpPr>
          <p:cNvPr id="35844"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val="4027171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35844"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val="38986254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35844"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val="25617841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35844"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val="10791884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65540"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val="2493004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65540"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val="25712769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bwMode="auto">
          <a:noFill/>
          <a:ln>
            <a:solidFill>
              <a:srgbClr val="000000"/>
            </a:solidFill>
            <a:miter lim="800000"/>
            <a:headEnd/>
            <a:tailEnd/>
          </a:ln>
        </p:spPr>
      </p:sp>
      <p:sp>
        <p:nvSpPr>
          <p:cNvPr id="2201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220164"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val="1329451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65540"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val="20838521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67588"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val="592548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p:spPr>
      </p:sp>
      <p:sp>
        <p:nvSpPr>
          <p:cNvPr id="737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34" charset="-128"/>
            </a:endParaRPr>
          </a:p>
        </p:txBody>
      </p:sp>
      <p:sp>
        <p:nvSpPr>
          <p:cNvPr id="73732" name="Header Placeholder 4"/>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val="40941281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65540" name="Header Placeholder 3"/>
          <p:cNvSpPr>
            <a:spLocks noGrp="1"/>
          </p:cNvSpPr>
          <p:nvPr>
            <p:ph type="hdr" sz="quarter"/>
          </p:nvPr>
        </p:nvSpPr>
        <p:spPr bwMode="auto">
          <a:noFill/>
          <a:ln>
            <a:miter lim="800000"/>
            <a:headEnd/>
            <a:tailEnd/>
          </a:ln>
        </p:spPr>
        <p:txBody>
          <a:bodyPr/>
          <a:lstStyle/>
          <a:p>
            <a:endParaRPr lang="en-US" altLang="en-US" smtClean="0">
              <a:ea typeface="ＭＳ Ｐゴシック" pitchFamily="34" charset="-128"/>
            </a:endParaRPr>
          </a:p>
        </p:txBody>
      </p:sp>
    </p:spTree>
    <p:extLst>
      <p:ext uri="{BB962C8B-B14F-4D97-AF65-F5344CB8AC3E}">
        <p14:creationId xmlns:p14="http://schemas.microsoft.com/office/powerpoint/2010/main" val="229147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F7E44E0-58E9-4157-B4CE-FDB5AF4AF170}" type="datetime1">
              <a:rPr lang="en-US"/>
              <a:pPr>
                <a:defRPr/>
              </a:pPr>
              <a:t>23/07/2019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73EE167-92EB-49B3-AF92-C2AF15B6A398}" type="slidenum">
              <a:rPr lang="en-US" altLang="en-US"/>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37AA104-FB6E-40C5-BB7D-5FDAEBF77A47}" type="datetime1">
              <a:rPr lang="en-US"/>
              <a:pPr>
                <a:defRPr/>
              </a:pPr>
              <a:t>23/07/2019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5A4525B-C3E7-4329-AA9E-C90C704B74C0}" type="slidenum">
              <a:rPr lang="en-US" altLang="en-US"/>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F5F3D42-572C-40BA-B209-A8469FE9DFDC}" type="datetime1">
              <a:rPr lang="en-US"/>
              <a:pPr>
                <a:defRPr/>
              </a:pPr>
              <a:t>23/07/2019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6D63E9D2-096F-465C-85E8-5F49868DD1A4}" type="slidenum">
              <a:rPr lang="en-US" altLang="en-US"/>
              <a:pPr/>
              <a:t>‹#›</a:t>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48234F1-F471-4F65-91EC-AD40D2CB1BA8}" type="datetime1">
              <a:rPr lang="en-US"/>
              <a:pPr>
                <a:defRPr/>
              </a:pPr>
              <a:t>23/07/2019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FC5A995-E58C-44D3-B94D-EE7358E28E04}" type="slidenum">
              <a:rPr lang="en-US" altLang="en-US"/>
              <a:pPr/>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4A4409E-BF14-416C-8541-7D97D34CC4A6}" type="datetime1">
              <a:rPr lang="en-US"/>
              <a:pPr>
                <a:defRPr/>
              </a:pPr>
              <a:t>23/07/2019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00C0E42-971C-45AE-A265-A692C1DB1D8A}" type="slidenum">
              <a:rPr lang="en-US" altLang="en-US"/>
              <a:pPr/>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2994D2B-D125-4A7E-A87E-62B33A9A7BE6}" type="datetime1">
              <a:rPr lang="en-US"/>
              <a:pPr>
                <a:defRPr/>
              </a:pPr>
              <a:t>23/07/2019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2F0B4A4-F95D-4C1B-9092-9589AFFD8C38}" type="slidenum">
              <a:rPr lang="en-US" altLang="en-US"/>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69C003B-986F-4E64-B5D2-F4826133507E}" type="datetime1">
              <a:rPr lang="en-US"/>
              <a:pPr>
                <a:defRPr/>
              </a:pPr>
              <a:t>23/07/2019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1CB42201-2471-40F6-8EF9-F0D16A62EDB8}" type="slidenum">
              <a:rPr lang="en-US" altLang="en-US"/>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7ACE58E-62E2-4CF2-8EE0-22595380A798}" type="datetime1">
              <a:rPr lang="en-US"/>
              <a:pPr>
                <a:defRPr/>
              </a:pPr>
              <a:t>23/07/2019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6D8F0943-E34A-4A8C-9723-EFDFE6C7313C}" type="slidenum">
              <a:rPr lang="en-US" altLang="en-US"/>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61020B4D-14FF-4894-B469-59382A85E573}" type="datetime1">
              <a:rPr lang="en-US"/>
              <a:pPr>
                <a:defRPr/>
              </a:pPr>
              <a:t>23/07/2019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A0C021DB-1F5E-4E08-AE95-96174897A044}" type="slidenum">
              <a:rPr lang="en-US" altLang="en-US"/>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3F0CAC8-20FD-41E7-82B3-44F73CD5EDB6}" type="datetime1">
              <a:rPr lang="en-US"/>
              <a:pPr>
                <a:defRPr/>
              </a:pPr>
              <a:t>23/07/2019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B0A16F8F-51A2-4512-96B3-7B2293660E4A}" type="slidenum">
              <a:rPr lang="en-US" altLang="en-US"/>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D9314B3-F463-48AB-B5BD-870B2D50BC3C}" type="datetime1">
              <a:rPr lang="en-US"/>
              <a:pPr>
                <a:defRPr/>
              </a:pPr>
              <a:t>23/07/2019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B3893038-DEFD-48A1-9579-E3F12A3866AF}" type="slidenum">
              <a:rPr lang="en-US" altLang="en-US"/>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ACF5FE0-4747-4466-BBC7-CA9EC6AB50C2}" type="datetime1">
              <a:rPr lang="en-US"/>
              <a:pPr>
                <a:defRPr/>
              </a:pPr>
              <a:t>23/07/2019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112E5FFB-8B23-41B0-9E94-715F4AF44A75}" type="slidenum">
              <a:rPr lang="en-US" altLang="en-US"/>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itchFamily="34" charset="0"/>
              </a:defRPr>
            </a:lvl1pPr>
          </a:lstStyle>
          <a:p>
            <a:pPr>
              <a:defRPr/>
            </a:pPr>
            <a:fld id="{5ABC0D3D-0516-47B2-A2CB-41AB1E6AE0A8}" type="datetime1">
              <a:rPr lang="en-US"/>
              <a:pPr>
                <a:defRPr/>
              </a:pPr>
              <a:t>23/07/2019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34" charset="0"/>
                <a:ea typeface="+mn-ea"/>
                <a:cs typeface="Arial"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fld id="{9825CBC9-3E9C-437F-9D6F-B7BC2A7CE993}" type="slidenum">
              <a:rPr lang="en-US" altLang="en-US"/>
              <a:pPr/>
              <a:t>‹#›</a:t>
            </a:fld>
            <a:endParaRPr lang="en-US" altLang="en-US"/>
          </a:p>
        </p:txBody>
      </p:sp>
      <p:cxnSp>
        <p:nvCxnSpPr>
          <p:cNvPr id="9" name="Straight Connector 8"/>
          <p:cNvCxnSpPr>
            <a:cxnSpLocks noChangeShapeType="1"/>
          </p:cNvCxnSpPr>
          <p:nvPr/>
        </p:nvCxnSpPr>
        <p:spPr bwMode="auto">
          <a:xfrm>
            <a:off x="152400" y="533400"/>
            <a:ext cx="6675438" cy="0"/>
          </a:xfrm>
          <a:prstGeom prst="line">
            <a:avLst/>
          </a:prstGeom>
          <a:noFill/>
          <a:ln w="38100">
            <a:solidFill>
              <a:srgbClr val="FF0066"/>
            </a:solidFill>
            <a:round/>
            <a:headEnd/>
            <a:tailEnd/>
          </a:ln>
          <a:effectLst>
            <a:outerShdw blurRad="63500" dist="23000" dir="5400000" rotWithShape="0">
              <a:srgbClr val="000000">
                <a:alpha val="34999"/>
              </a:srgbClr>
            </a:outerShdw>
          </a:effectLst>
          <a:extLst>
            <a:ext uri="{909E8E84-426E-40dd-AFC4-6F175D3DCCD1}"/>
          </a:extLst>
        </p:spPr>
      </p:cxnSp>
      <p:pic>
        <p:nvPicPr>
          <p:cNvPr id="1032" name="Picture 2"/>
          <p:cNvPicPr>
            <a:picLocks noChangeAspect="1" noChangeArrowheads="1"/>
          </p:cNvPicPr>
          <p:nvPr/>
        </p:nvPicPr>
        <p:blipFill>
          <a:blip r:embed="rId14" cstate="print"/>
          <a:srcRect/>
          <a:stretch>
            <a:fillRect/>
          </a:stretch>
        </p:blipFill>
        <p:spPr bwMode="auto">
          <a:xfrm>
            <a:off x="7588250" y="88900"/>
            <a:ext cx="1327150" cy="368300"/>
          </a:xfrm>
          <a:prstGeom prst="rect">
            <a:avLst/>
          </a:prstGeom>
          <a:noFill/>
          <a:ln w="9525">
            <a:noFill/>
            <a:miter lim="800000"/>
            <a:headEnd/>
            <a:tailEnd/>
          </a:ln>
        </p:spPr>
      </p:pic>
      <p:pic>
        <p:nvPicPr>
          <p:cNvPr id="1033" name="Picture 10"/>
          <p:cNvPicPr>
            <a:picLocks noChangeAspect="1" noChangeArrowheads="1"/>
          </p:cNvPicPr>
          <p:nvPr/>
        </p:nvPicPr>
        <p:blipFill>
          <a:blip r:embed="rId15" cstate="print"/>
          <a:srcRect/>
          <a:stretch>
            <a:fillRect/>
          </a:stretch>
        </p:blipFill>
        <p:spPr bwMode="auto">
          <a:xfrm>
            <a:off x="152400" y="74613"/>
            <a:ext cx="476250" cy="38258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7043" r:id="rId1"/>
    <p:sldLayoutId id="2147487044" r:id="rId2"/>
    <p:sldLayoutId id="2147487045" r:id="rId3"/>
    <p:sldLayoutId id="2147487046" r:id="rId4"/>
    <p:sldLayoutId id="2147487047" r:id="rId5"/>
    <p:sldLayoutId id="2147487048" r:id="rId6"/>
    <p:sldLayoutId id="2147487049" r:id="rId7"/>
    <p:sldLayoutId id="2147487050" r:id="rId8"/>
    <p:sldLayoutId id="2147487051" r:id="rId9"/>
    <p:sldLayoutId id="2147487052" r:id="rId10"/>
    <p:sldLayoutId id="2147487053" r:id="rId11"/>
    <p:sldLayoutId id="2147487054" r:id="rId12"/>
  </p:sldLayoutIdLst>
  <p:hf hdr="0" ftr="0" dt="0"/>
  <p:txStyles>
    <p:title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2.xml"/><Relationship Id="rId6" Type="http://schemas.openxmlformats.org/officeDocument/2006/relationships/hyperlink" Target="http://www.baobinhphuoc.com.vn/" TargetMode="External"/><Relationship Id="rId5" Type="http://schemas.openxmlformats.org/officeDocument/2006/relationships/image" Target="../media/image15.jpeg"/><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20.png"/><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19.emf"/><Relationship Id="rId5" Type="http://schemas.openxmlformats.org/officeDocument/2006/relationships/oleObject" Target="file:///D:\SAFETY%20DRIVING%20DIVISON\B-%20SFP\6.%20Teen\2017%20TEEN%20CAP%202\2017-2018\Bieu%20do%20cho%20vao%20giao%20trinh%20TEEN%20cap%202%20170725.xlsx!Sheet4!%5bBieu%20do%20cho%20vao%20giao%20trinh%20TEEN%20cap%202%20170725.xlsx%5dSheet4%20Chart%205" TargetMode="External"/><Relationship Id="rId4" Type="http://schemas.openxmlformats.org/officeDocument/2006/relationships/chart" Target="../charts/chart1.xml"/></Relationships>
</file>

<file path=ppt/slides/_rels/slide17.xml.rels><?xml version="1.0" encoding="UTF-8" standalone="yes"?>
<Relationships xmlns="http://schemas.openxmlformats.org/package/2006/relationships"><Relationship Id="rId8" Type="http://schemas.openxmlformats.org/officeDocument/2006/relationships/oleObject" Target="file:///D:\SAFETY%20DRIVING%20DIVISON\B-%20SFP\6.%20Teen\2017%20TEEN%20CAP%202\2017-2018\Bieu%20do%20cho%20vao%20giao%20trinh%20TEEN%20cap%202%20170725.xlsx!Sheet4!%5bBieu%20do%20cho%20vao%20giao%20trinh%20TEEN%20cap%202%20170725.xlsx%5dSheet4%20Chart%203" TargetMode="External"/><Relationship Id="rId3" Type="http://schemas.openxmlformats.org/officeDocument/2006/relationships/notesSlide" Target="../notesSlides/notesSlide11.xml"/><Relationship Id="rId7" Type="http://schemas.openxmlformats.org/officeDocument/2006/relationships/image" Target="../media/image19.e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file:///D:\SAFETY%20DRIVING%20DIVISON\B-%20SFP\6.%20Teen\2017%20TEEN%20CAP%202\2017-2018\Bieu%20do%20cho%20vao%20giao%20trinh%20TEEN%20cap%202%20170725.xlsx!Sheet4!%5bBieu%20do%20cho%20vao%20giao%20trinh%20TEEN%20cap%202%20170725.xlsx%5dSheet4%20Chart%205" TargetMode="External"/><Relationship Id="rId5" Type="http://schemas.openxmlformats.org/officeDocument/2006/relationships/image" Target="../media/image21.emf"/><Relationship Id="rId4" Type="http://schemas.openxmlformats.org/officeDocument/2006/relationships/oleObject" Target="file:///D:\SAFETY%20DRIVING%20DIVISON\B-%20SFP\6.%20Teen\2017%20TEEN%20CAP%202\2017-2018\Bieu%20do%20cho%20vao%20giao%20trinh%20TEEN%20cap%202%20170725.xlsx!Sheet4!%5bBieu%20do%20cho%20vao%20giao%20trinh%20TEEN%20cap%202%20170725.xlsx%5dSheet4%20Chart%204" TargetMode="External"/><Relationship Id="rId9" Type="http://schemas.openxmlformats.org/officeDocument/2006/relationships/image" Target="../media/image22.emf"/></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2.xml"/><Relationship Id="rId5" Type="http://schemas.openxmlformats.org/officeDocument/2006/relationships/image" Target="../media/image26.jp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hyperlink" Target="Di%20xe%20may%20kep%20ba.mp4"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hyperlink" Target="Di%20xe%20dap%20dan%20hang%20ngan.mp4"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Keo%20day%20xe%20khac%20tren%20duong.mp4" TargetMode="Externa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slide" Target="slide61.xml"/><Relationship Id="rId5" Type="http://schemas.openxmlformats.org/officeDocument/2006/relationships/slide" Target="slide49.xml"/><Relationship Id="rId4" Type="http://schemas.openxmlformats.org/officeDocument/2006/relationships/slide" Target="slide27.xml"/></Relationships>
</file>

<file path=ppt/slides/_rels/slide3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4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72.jpeg"/><Relationship Id="rId5" Type="http://schemas.openxmlformats.org/officeDocument/2006/relationships/hyperlink" Target="Bang%20qua%20duong.mp4" TargetMode="External"/><Relationship Id="rId4" Type="http://schemas.openxmlformats.org/officeDocument/2006/relationships/image" Target="../media/image71.jpeg"/></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4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image" Target="../media/image82.png"/><Relationship Id="rId4" Type="http://schemas.openxmlformats.org/officeDocument/2006/relationships/image" Target="../media/image81.png"/></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47.png"/><Relationship Id="rId5" Type="http://schemas.microsoft.com/office/2007/relationships/hdphoto" Target="../media/hdphoto1.wdp"/><Relationship Id="rId4" Type="http://schemas.openxmlformats.org/officeDocument/2006/relationships/image" Target="../media/image75.png"/></Relationships>
</file>

<file path=ppt/slides/_rels/slide4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4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5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0.xml"/><Relationship Id="rId1" Type="http://schemas.openxmlformats.org/officeDocument/2006/relationships/slideLayout" Target="../slideLayouts/slideLayout1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5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1.xml"/><Relationship Id="rId1" Type="http://schemas.openxmlformats.org/officeDocument/2006/relationships/slideLayout" Target="../slideLayouts/slideLayout12.xml"/><Relationship Id="rId5" Type="http://schemas.openxmlformats.org/officeDocument/2006/relationships/image" Target="../media/image92.jpeg"/><Relationship Id="rId4" Type="http://schemas.openxmlformats.org/officeDocument/2006/relationships/image" Target="../media/image91.jpeg"/></Relationships>
</file>

<file path=ppt/slides/_rels/slide5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59.xml.rels><?xml version="1.0" encoding="UTF-8" standalone="yes"?>
<Relationships xmlns="http://schemas.openxmlformats.org/package/2006/relationships"><Relationship Id="rId3" Type="http://schemas.openxmlformats.org/officeDocument/2006/relationships/image" Target="../media/image97.jpeg"/><Relationship Id="rId7" Type="http://schemas.openxmlformats.org/officeDocument/2006/relationships/image" Target="../media/image100.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86.png"/><Relationship Id="rId4" Type="http://schemas.openxmlformats.org/officeDocument/2006/relationships/image" Target="../media/image98.png"/></Relationships>
</file>

<file path=ppt/slides/_rels/slide6.xml.rels><?xml version="1.0" encoding="UTF-8" standalone="yes"?>
<Relationships xmlns="http://schemas.openxmlformats.org/package/2006/relationships"><Relationship Id="rId3" Type="http://schemas.openxmlformats.org/officeDocument/2006/relationships/hyperlink" Target="Tinh%20huong%20tai%20nan.mp4" TargetMode="External"/><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101.jpeg"/><Relationship Id="rId7" Type="http://schemas.openxmlformats.org/officeDocument/2006/relationships/image" Target="../media/image104.png"/><Relationship Id="rId2" Type="http://schemas.openxmlformats.org/officeDocument/2006/relationships/notesSlide" Target="../notesSlides/notesSlide46.xml"/><Relationship Id="rId1" Type="http://schemas.openxmlformats.org/officeDocument/2006/relationships/slideLayout" Target="../slideLayouts/slideLayout12.xml"/><Relationship Id="rId6" Type="http://schemas.openxmlformats.org/officeDocument/2006/relationships/hyperlink" Target="Dung%20o%20khi%20di%20xe.mp4" TargetMode="External"/><Relationship Id="rId5" Type="http://schemas.openxmlformats.org/officeDocument/2006/relationships/image" Target="../media/image103.jpeg"/><Relationship Id="rId4" Type="http://schemas.openxmlformats.org/officeDocument/2006/relationships/image" Target="../media/image102.jpeg"/></Relationships>
</file>

<file path=ppt/slides/_rels/slide65.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jpeg"/><Relationship Id="rId7" Type="http://schemas.openxmlformats.org/officeDocument/2006/relationships/image" Target="../media/image109.jpeg"/><Relationship Id="rId2" Type="http://schemas.openxmlformats.org/officeDocument/2006/relationships/notesSlide" Target="../notesSlides/notesSlide47.xml"/><Relationship Id="rId1" Type="http://schemas.openxmlformats.org/officeDocument/2006/relationships/slideLayout" Target="../slideLayouts/slideLayout12.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notesSlide" Target="../notesSlides/notesSlide49.xml"/><Relationship Id="rId1" Type="http://schemas.openxmlformats.org/officeDocument/2006/relationships/slideLayout" Target="../slideLayouts/slideLayout12.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2.xml"/><Relationship Id="rId1" Type="http://schemas.openxmlformats.org/officeDocument/2006/relationships/slideLayout" Target="../slideLayouts/slideLayout12.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71.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9.jpeg"/><Relationship Id="rId7" Type="http://schemas.openxmlformats.org/officeDocument/2006/relationships/image" Target="../media/image123.pn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7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hyperlink" Target="http://antoangiaothong.gov.vn/" TargetMode="External"/><Relationship Id="rId7" Type="http://schemas.openxmlformats.org/officeDocument/2006/relationships/hyperlink" Target="http://giaothongvantai.com.vn/" TargetMode="External"/><Relationship Id="rId2" Type="http://schemas.openxmlformats.org/officeDocument/2006/relationships/hyperlink" Target="http://www.chinhphu.vn/portal/page/portal/chinhphu/antoangiaothong" TargetMode="External"/><Relationship Id="rId1" Type="http://schemas.openxmlformats.org/officeDocument/2006/relationships/slideLayout" Target="../slideLayouts/slideLayout7.xml"/><Relationship Id="rId6" Type="http://schemas.openxmlformats.org/officeDocument/2006/relationships/hyperlink" Target="http://csgt.vn/" TargetMode="External"/><Relationship Id="rId5" Type="http://schemas.openxmlformats.org/officeDocument/2006/relationships/hyperlink" Target="http://canhsat&#8211;ttatxh.bocongan.gov.vn/" TargetMode="External"/><Relationship Id="rId4" Type="http://schemas.openxmlformats.org/officeDocument/2006/relationships/hyperlink" Target="http://www.mt.gov.vn/" TargetMode="Externa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126.png"/></Relationships>
</file>

<file path=ppt/slides/_rels/slide8.xml.rels><?xml version="1.0" encoding="UTF-8" standalone="yes"?>
<Relationships xmlns="http://schemas.openxmlformats.org/package/2006/relationships"><Relationship Id="rId3" Type="http://schemas.openxmlformats.org/officeDocument/2006/relationships/hyperlink" Target="TYVN-%20&#272;i%20xe%20&#273;&#7841;p%20d&#224;n%20h&#224;ng%20ngang.wmv" TargetMode="External"/><Relationship Id="rId7" Type="http://schemas.openxmlformats.org/officeDocument/2006/relationships/image" Target="../media/image11.jpeg"/><Relationship Id="rId2" Type="http://schemas.openxmlformats.org/officeDocument/2006/relationships/image" Target="../media/image8.jpeg"/><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hyperlink" Target="Di%20bo%20an%20toan.mp4"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1272"/>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53" name="Slide Number Placeholder 7"/>
          <p:cNvSpPr>
            <a:spLocks noGrp="1"/>
          </p:cNvSpPr>
          <p:nvPr>
            <p:ph type="sldNum" sz="quarter" idx="12"/>
          </p:nvPr>
        </p:nvSpPr>
        <p:spPr bwMode="auto">
          <a:noFill/>
          <a:ln>
            <a:miter lim="800000"/>
            <a:headEnd/>
            <a:tailEnd/>
          </a:ln>
        </p:spPr>
        <p:txBody>
          <a:bodyPr/>
          <a:lstStyle/>
          <a:p>
            <a:fld id="{C28CB429-BDBE-4E07-BE95-6FB43A847661}" type="slidenum">
              <a:rPr lang="en-US" altLang="en-US"/>
              <a:pPr/>
              <a:t>1</a:t>
            </a:fld>
            <a:endParaRPr lang="en-US" altLang="en-US"/>
          </a:p>
        </p:txBody>
      </p:sp>
      <p:sp>
        <p:nvSpPr>
          <p:cNvPr id="2" name="Rectangle 1"/>
          <p:cNvSpPr/>
          <p:nvPr/>
        </p:nvSpPr>
        <p:spPr>
          <a:xfrm>
            <a:off x="2078502" y="6245225"/>
            <a:ext cx="5257800" cy="4603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err="1" smtClean="0">
                <a:solidFill>
                  <a:schemeClr val="tx1"/>
                </a:solidFill>
              </a:rPr>
              <a:t>Dành</a:t>
            </a:r>
            <a:r>
              <a:rPr lang="en-US" sz="2400" i="1" dirty="0" smtClean="0">
                <a:solidFill>
                  <a:schemeClr val="tx1"/>
                </a:solidFill>
              </a:rPr>
              <a:t> </a:t>
            </a:r>
            <a:r>
              <a:rPr lang="en-US" sz="2400" i="1" dirty="0" err="1" smtClean="0">
                <a:solidFill>
                  <a:schemeClr val="tx1"/>
                </a:solidFill>
              </a:rPr>
              <a:t>cho</a:t>
            </a:r>
            <a:r>
              <a:rPr lang="en-US" sz="2400" i="1" dirty="0" smtClean="0">
                <a:solidFill>
                  <a:schemeClr val="tx1"/>
                </a:solidFill>
              </a:rPr>
              <a:t> </a:t>
            </a:r>
            <a:r>
              <a:rPr lang="en-US" sz="2400" i="1" dirty="0" err="1" smtClean="0">
                <a:solidFill>
                  <a:schemeClr val="tx1"/>
                </a:solidFill>
              </a:rPr>
              <a:t>học</a:t>
            </a:r>
            <a:r>
              <a:rPr lang="en-US" sz="2400" i="1" dirty="0" smtClean="0">
                <a:solidFill>
                  <a:schemeClr val="tx1"/>
                </a:solidFill>
              </a:rPr>
              <a:t> </a:t>
            </a:r>
            <a:r>
              <a:rPr lang="en-US" sz="2400" i="1" dirty="0" err="1" smtClean="0">
                <a:solidFill>
                  <a:schemeClr val="tx1"/>
                </a:solidFill>
              </a:rPr>
              <a:t>sinh</a:t>
            </a:r>
            <a:r>
              <a:rPr lang="en-US" sz="2400" i="1" dirty="0" smtClean="0">
                <a:solidFill>
                  <a:schemeClr val="tx1"/>
                </a:solidFill>
              </a:rPr>
              <a:t> </a:t>
            </a:r>
            <a:r>
              <a:rPr lang="en-US" sz="2400" i="1" dirty="0" err="1" smtClean="0">
                <a:solidFill>
                  <a:schemeClr val="tx1"/>
                </a:solidFill>
              </a:rPr>
              <a:t>cấp</a:t>
            </a:r>
            <a:r>
              <a:rPr lang="en-US" sz="2400" i="1" dirty="0" smtClean="0">
                <a:solidFill>
                  <a:schemeClr val="tx1"/>
                </a:solidFill>
              </a:rPr>
              <a:t> </a:t>
            </a:r>
            <a:r>
              <a:rPr lang="en-US" sz="2400" i="1" dirty="0" err="1">
                <a:solidFill>
                  <a:schemeClr val="tx1"/>
                </a:solidFill>
              </a:rPr>
              <a:t>T</a:t>
            </a:r>
            <a:r>
              <a:rPr lang="en-US" sz="2400" i="1" dirty="0" err="1" smtClean="0">
                <a:solidFill>
                  <a:schemeClr val="tx1"/>
                </a:solidFill>
              </a:rPr>
              <a:t>rung</a:t>
            </a:r>
            <a:r>
              <a:rPr lang="en-US" sz="2400" i="1" dirty="0" smtClean="0">
                <a:solidFill>
                  <a:schemeClr val="tx1"/>
                </a:solidFill>
              </a:rPr>
              <a:t> </a:t>
            </a:r>
            <a:r>
              <a:rPr lang="en-US" sz="2400" i="1" dirty="0" err="1" smtClean="0">
                <a:solidFill>
                  <a:schemeClr val="tx1"/>
                </a:solidFill>
              </a:rPr>
              <a:t>học</a:t>
            </a:r>
            <a:r>
              <a:rPr lang="en-US" sz="2400" i="1" dirty="0" smtClean="0">
                <a:solidFill>
                  <a:schemeClr val="tx1"/>
                </a:solidFill>
              </a:rPr>
              <a:t> </a:t>
            </a:r>
            <a:r>
              <a:rPr lang="en-US" sz="2400" i="1" dirty="0" err="1" smtClean="0">
                <a:solidFill>
                  <a:schemeClr val="tx1"/>
                </a:solidFill>
              </a:rPr>
              <a:t>cơ</a:t>
            </a:r>
            <a:r>
              <a:rPr lang="en-US" sz="2400" i="1" dirty="0" smtClean="0">
                <a:solidFill>
                  <a:schemeClr val="tx1"/>
                </a:solidFill>
              </a:rPr>
              <a:t> </a:t>
            </a:r>
            <a:r>
              <a:rPr lang="en-US" sz="2400" i="1" dirty="0" err="1" smtClean="0">
                <a:solidFill>
                  <a:schemeClr val="tx1"/>
                </a:solidFill>
              </a:rPr>
              <a:t>sở</a:t>
            </a:r>
            <a:endParaRPr lang="en-US" sz="2400" i="1" dirty="0">
              <a:solidFill>
                <a:schemeClr val="tx1"/>
              </a:solidFill>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6090" t="41548" r="22269" b="12299"/>
          <a:stretch/>
        </p:blipFill>
        <p:spPr>
          <a:xfrm>
            <a:off x="2133600" y="2133600"/>
            <a:ext cx="5147604" cy="37819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36302" y="132173"/>
            <a:ext cx="1676400" cy="468149"/>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 y="63810"/>
            <a:ext cx="930834" cy="824170"/>
          </a:xfrm>
          <a:prstGeom prst="rect">
            <a:avLst/>
          </a:prstGeom>
        </p:spPr>
      </p:pic>
      <p:sp>
        <p:nvSpPr>
          <p:cNvPr id="8" name="TextBox 7"/>
          <p:cNvSpPr txBox="1"/>
          <p:nvPr/>
        </p:nvSpPr>
        <p:spPr>
          <a:xfrm>
            <a:off x="0" y="411540"/>
            <a:ext cx="9144000" cy="1569660"/>
          </a:xfrm>
          <a:prstGeom prst="rect">
            <a:avLst/>
          </a:prstGeom>
          <a:noFill/>
        </p:spPr>
        <p:txBody>
          <a:bodyPr wrap="square" rtlCol="0">
            <a:spAutoFit/>
          </a:bodyPr>
          <a:lstStyle/>
          <a:p>
            <a:pPr algn="ctr"/>
            <a:r>
              <a:rPr lang="en-US" sz="4800" b="1" dirty="0" smtClean="0">
                <a:solidFill>
                  <a:srgbClr val="000099"/>
                </a:solidFill>
                <a:latin typeface="Amazone" panose="020B0500000000000000" pitchFamily="34" charset="0"/>
                <a:ea typeface="Amazone" panose="020B0500000000000000" pitchFamily="34" charset="0"/>
                <a:cs typeface="Amazone" panose="020B0500000000000000" pitchFamily="34" charset="0"/>
              </a:rPr>
              <a:t>An </a:t>
            </a:r>
            <a:r>
              <a:rPr lang="en-US" sz="4800" b="1" dirty="0" err="1" smtClean="0">
                <a:solidFill>
                  <a:srgbClr val="000099"/>
                </a:solidFill>
                <a:latin typeface="Amazone" panose="020B0500000000000000" pitchFamily="34" charset="0"/>
                <a:ea typeface="Amazone" panose="020B0500000000000000" pitchFamily="34" charset="0"/>
                <a:cs typeface="Amazone" panose="020B0500000000000000" pitchFamily="34" charset="0"/>
              </a:rPr>
              <a:t>toàn</a:t>
            </a:r>
            <a:r>
              <a:rPr lang="en-US" sz="4800" b="1" dirty="0" smtClean="0">
                <a:solidFill>
                  <a:srgbClr val="000099"/>
                </a:solidFill>
                <a:latin typeface="Amazone" panose="020B0500000000000000" pitchFamily="34" charset="0"/>
                <a:ea typeface="Amazone" panose="020B0500000000000000" pitchFamily="34" charset="0"/>
                <a:cs typeface="Amazone" panose="020B0500000000000000" pitchFamily="34" charset="0"/>
              </a:rPr>
              <a:t> </a:t>
            </a:r>
            <a:r>
              <a:rPr lang="en-US" sz="4800" b="1" dirty="0" err="1" smtClean="0">
                <a:solidFill>
                  <a:srgbClr val="000099"/>
                </a:solidFill>
                <a:latin typeface="Amazone" panose="020B0500000000000000" pitchFamily="34" charset="0"/>
                <a:ea typeface="Amazone" panose="020B0500000000000000" pitchFamily="34" charset="0"/>
                <a:cs typeface="Amazone" panose="020B0500000000000000" pitchFamily="34" charset="0"/>
              </a:rPr>
              <a:t>giao</a:t>
            </a:r>
            <a:r>
              <a:rPr lang="en-US" sz="4800" b="1" dirty="0" smtClean="0">
                <a:solidFill>
                  <a:srgbClr val="000099"/>
                </a:solidFill>
                <a:latin typeface="Amazone" panose="020B0500000000000000" pitchFamily="34" charset="0"/>
                <a:ea typeface="Amazone" panose="020B0500000000000000" pitchFamily="34" charset="0"/>
                <a:cs typeface="Amazone" panose="020B0500000000000000" pitchFamily="34" charset="0"/>
              </a:rPr>
              <a:t> </a:t>
            </a:r>
            <a:r>
              <a:rPr lang="en-US" sz="4800" b="1" dirty="0" err="1" smtClean="0">
                <a:solidFill>
                  <a:srgbClr val="000099"/>
                </a:solidFill>
                <a:latin typeface="Amazone" panose="020B0500000000000000" pitchFamily="34" charset="0"/>
                <a:ea typeface="Amazone" panose="020B0500000000000000" pitchFamily="34" charset="0"/>
                <a:cs typeface="Amazone" panose="020B0500000000000000" pitchFamily="34" charset="0"/>
              </a:rPr>
              <a:t>thông</a:t>
            </a:r>
            <a:endParaRPr lang="en-US" sz="4800" b="1" dirty="0">
              <a:solidFill>
                <a:srgbClr val="000099"/>
              </a:solidFill>
              <a:latin typeface="Amazone" panose="020B0500000000000000" pitchFamily="34" charset="0"/>
              <a:ea typeface="Amazone" panose="020B0500000000000000" pitchFamily="34" charset="0"/>
              <a:cs typeface="Amazone" panose="020B0500000000000000" pitchFamily="34" charset="0"/>
            </a:endParaRPr>
          </a:p>
          <a:p>
            <a:pPr algn="ctr"/>
            <a:r>
              <a:rPr lang="en-US" sz="4800" b="1" dirty="0" err="1" smtClean="0">
                <a:solidFill>
                  <a:srgbClr val="000099"/>
                </a:solidFill>
                <a:latin typeface="Amazone" panose="020B0500000000000000" pitchFamily="34" charset="0"/>
                <a:ea typeface="Amazone" panose="020B0500000000000000" pitchFamily="34" charset="0"/>
                <a:cs typeface="Amazone" panose="020B0500000000000000" pitchFamily="34" charset="0"/>
              </a:rPr>
              <a:t>cho</a:t>
            </a:r>
            <a:r>
              <a:rPr lang="en-US" sz="4800" b="1" dirty="0" smtClean="0">
                <a:solidFill>
                  <a:srgbClr val="000099"/>
                </a:solidFill>
                <a:latin typeface="Amazone" panose="020B0500000000000000" pitchFamily="34" charset="0"/>
                <a:ea typeface="Amazone" panose="020B0500000000000000" pitchFamily="34" charset="0"/>
                <a:cs typeface="Amazone" panose="020B0500000000000000" pitchFamily="34" charset="0"/>
              </a:rPr>
              <a:t> </a:t>
            </a:r>
            <a:r>
              <a:rPr lang="en-US" sz="4800" b="1" dirty="0" err="1" smtClean="0">
                <a:solidFill>
                  <a:srgbClr val="000099"/>
                </a:solidFill>
                <a:latin typeface="Amazone" panose="020B0500000000000000" pitchFamily="34" charset="0"/>
                <a:ea typeface="Amazone" panose="020B0500000000000000" pitchFamily="34" charset="0"/>
                <a:cs typeface="Amazone" panose="020B0500000000000000" pitchFamily="34" charset="0"/>
              </a:rPr>
              <a:t>nụ</a:t>
            </a:r>
            <a:r>
              <a:rPr lang="en-US" sz="4800" b="1" dirty="0" smtClean="0">
                <a:solidFill>
                  <a:srgbClr val="000099"/>
                </a:solidFill>
                <a:latin typeface="Amazone" panose="020B0500000000000000" pitchFamily="34" charset="0"/>
                <a:ea typeface="Amazone" panose="020B0500000000000000" pitchFamily="34" charset="0"/>
                <a:cs typeface="Amazone" panose="020B0500000000000000" pitchFamily="34" charset="0"/>
              </a:rPr>
              <a:t> </a:t>
            </a:r>
            <a:r>
              <a:rPr lang="en-US" sz="4800" b="1" dirty="0" err="1" smtClean="0">
                <a:solidFill>
                  <a:srgbClr val="000099"/>
                </a:solidFill>
                <a:latin typeface="Amazone" panose="020B0500000000000000" pitchFamily="34" charset="0"/>
                <a:ea typeface="Amazone" panose="020B0500000000000000" pitchFamily="34" charset="0"/>
                <a:cs typeface="Amazone" panose="020B0500000000000000" pitchFamily="34" charset="0"/>
              </a:rPr>
              <a:t>cười</a:t>
            </a:r>
            <a:r>
              <a:rPr lang="en-US" sz="4800" b="1" dirty="0" smtClean="0">
                <a:solidFill>
                  <a:srgbClr val="000099"/>
                </a:solidFill>
                <a:latin typeface="Amazone" panose="020B0500000000000000" pitchFamily="34" charset="0"/>
                <a:ea typeface="Amazone" panose="020B0500000000000000" pitchFamily="34" charset="0"/>
                <a:cs typeface="Amazone" panose="020B0500000000000000" pitchFamily="34" charset="0"/>
              </a:rPr>
              <a:t> </a:t>
            </a:r>
            <a:r>
              <a:rPr lang="en-US" sz="4800" b="1" dirty="0" err="1" smtClean="0">
                <a:solidFill>
                  <a:srgbClr val="000099"/>
                </a:solidFill>
                <a:latin typeface="Amazone" panose="020B0500000000000000" pitchFamily="34" charset="0"/>
                <a:ea typeface="Amazone" panose="020B0500000000000000" pitchFamily="34" charset="0"/>
                <a:cs typeface="Amazone" panose="020B0500000000000000" pitchFamily="34" charset="0"/>
              </a:rPr>
              <a:t>ngày</a:t>
            </a:r>
            <a:r>
              <a:rPr lang="en-US" sz="4800" b="1" dirty="0" smtClean="0">
                <a:solidFill>
                  <a:srgbClr val="000099"/>
                </a:solidFill>
                <a:latin typeface="Amazone" panose="020B0500000000000000" pitchFamily="34" charset="0"/>
                <a:ea typeface="Amazone" panose="020B0500000000000000" pitchFamily="34" charset="0"/>
                <a:cs typeface="Amazone" panose="020B0500000000000000" pitchFamily="34" charset="0"/>
              </a:rPr>
              <a:t> </a:t>
            </a:r>
            <a:r>
              <a:rPr lang="en-US" sz="4800" b="1" dirty="0" err="1" smtClean="0">
                <a:solidFill>
                  <a:srgbClr val="000099"/>
                </a:solidFill>
                <a:latin typeface="Amazone" panose="020B0500000000000000" pitchFamily="34" charset="0"/>
                <a:ea typeface="Amazone" panose="020B0500000000000000" pitchFamily="34" charset="0"/>
                <a:cs typeface="Amazone" panose="020B0500000000000000" pitchFamily="34" charset="0"/>
              </a:rPr>
              <a:t>mai</a:t>
            </a:r>
            <a:endParaRPr lang="en-US" sz="4800" b="1" dirty="0">
              <a:solidFill>
                <a:srgbClr val="000099"/>
              </a:solidFill>
              <a:latin typeface="Amazone" panose="020B0500000000000000" pitchFamily="34" charset="0"/>
              <a:ea typeface="Amazone" panose="020B0500000000000000" pitchFamily="34" charset="0"/>
              <a:cs typeface="Amazone" panose="020B0500000000000000"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304800" y="1371600"/>
            <a:ext cx="8534400" cy="4011048"/>
          </a:xfrm>
          <a:prstGeom prst="rect">
            <a:avLst/>
          </a:prstGeom>
          <a:solidFill>
            <a:srgbClr val="00FF00"/>
          </a:solidFill>
          <a:ln w="22225">
            <a:noFill/>
            <a:miter lim="800000"/>
            <a:headEnd/>
            <a:tailEnd/>
          </a:ln>
          <a:effectLst>
            <a:outerShdw blurRad="50800" dist="38100" dir="2700000" algn="tl" rotWithShape="0">
              <a:prstClr val="black">
                <a:alpha val="40000"/>
              </a:prstClr>
            </a:outerShdw>
          </a:effectLst>
        </p:spPr>
        <p:txBody>
          <a:bodyPr anchor="ctr"/>
          <a:lstStyle/>
          <a:p>
            <a:pPr algn="just" eaLnBrk="1" hangingPunct="1">
              <a:lnSpc>
                <a:spcPct val="150000"/>
              </a:lnSpc>
              <a:defRPr/>
            </a:pPr>
            <a:endParaRPr lang="en-US" sz="2100" u="sng" dirty="0">
              <a:solidFill>
                <a:schemeClr val="accent5">
                  <a:lumMod val="50000"/>
                </a:schemeClr>
              </a:solidFill>
              <a:latin typeface="Tahoma" pitchFamily="34" charset="0"/>
              <a:cs typeface="Tahoma" pitchFamily="34" charset="0"/>
            </a:endParaRPr>
          </a:p>
          <a:p>
            <a:pPr algn="just" eaLnBrk="1" hangingPunct="1">
              <a:lnSpc>
                <a:spcPct val="150000"/>
              </a:lnSpc>
              <a:defRPr/>
            </a:pPr>
            <a:r>
              <a:rPr lang="en-US" sz="2100" dirty="0" smtClean="0">
                <a:latin typeface="Tahoma" pitchFamily="34" charset="0"/>
                <a:cs typeface="Tahoma" pitchFamily="34" charset="0"/>
              </a:rPr>
              <a:t>     </a:t>
            </a:r>
          </a:p>
          <a:p>
            <a:pPr algn="just" eaLnBrk="1" hangingPunct="1">
              <a:lnSpc>
                <a:spcPct val="150000"/>
              </a:lnSpc>
              <a:defRPr/>
            </a:pPr>
            <a:r>
              <a:rPr lang="vi-VN" sz="2100" dirty="0" smtClean="0">
                <a:latin typeface="Tahoma" pitchFamily="34" charset="0"/>
                <a:cs typeface="Tahoma" pitchFamily="34" charset="0"/>
              </a:rPr>
              <a:t>Một </a:t>
            </a:r>
            <a:r>
              <a:rPr lang="vi-VN" sz="2100" dirty="0">
                <a:latin typeface="Tahoma" pitchFamily="34" charset="0"/>
                <a:cs typeface="Tahoma" pitchFamily="34" charset="0"/>
              </a:rPr>
              <a:t>hôm, trên đường đi học về, Thuỷ và Mai thấy một cô đi xe đạp chở một em nhỏ ngồi sau xe. Em bé đang ngủ gật, đầu ngả sang một bên. Thuỷ vội đạp xe lên và gọi: “Cô ơi, em ngủ rồi kìa!”. Người mẹ </a:t>
            </a:r>
            <a:r>
              <a:rPr lang="en-US" sz="2100" dirty="0" err="1" smtClean="0">
                <a:latin typeface="Tahoma" pitchFamily="34" charset="0"/>
                <a:cs typeface="Tahoma" pitchFamily="34" charset="0"/>
              </a:rPr>
              <a:t>dừng</a:t>
            </a:r>
            <a:r>
              <a:rPr lang="en-US" sz="2100" dirty="0" smtClean="0">
                <a:latin typeface="Tahoma" pitchFamily="34" charset="0"/>
                <a:cs typeface="Tahoma" pitchFamily="34" charset="0"/>
              </a:rPr>
              <a:t> </a:t>
            </a:r>
            <a:r>
              <a:rPr lang="en-US" sz="2100" dirty="0" err="1" smtClean="0">
                <a:latin typeface="Tahoma" pitchFamily="34" charset="0"/>
                <a:cs typeface="Tahoma" pitchFamily="34" charset="0"/>
              </a:rPr>
              <a:t>và</a:t>
            </a:r>
            <a:r>
              <a:rPr lang="en-US" sz="2100" dirty="0" smtClean="0">
                <a:latin typeface="Tahoma" pitchFamily="34" charset="0"/>
                <a:cs typeface="Tahoma" pitchFamily="34" charset="0"/>
              </a:rPr>
              <a:t> </a:t>
            </a:r>
            <a:r>
              <a:rPr lang="vi-VN" sz="2100" dirty="0" smtClean="0">
                <a:latin typeface="Tahoma" pitchFamily="34" charset="0"/>
                <a:cs typeface="Tahoma" pitchFamily="34" charset="0"/>
              </a:rPr>
              <a:t>xuống </a:t>
            </a:r>
            <a:r>
              <a:rPr lang="vi-VN" sz="2100" dirty="0">
                <a:latin typeface="Tahoma" pitchFamily="34" charset="0"/>
                <a:cs typeface="Tahoma" pitchFamily="34" charset="0"/>
              </a:rPr>
              <a:t>xe, lúng túng không biết làm thế nào. Suy nghĩ một chút, Mai nói: “Nhà cô ở đâu ạ? Hay cô để cháu ngồi đằng sau bế em để cô chở về nhà”. Được sự đồng ý của cô, Mai bế em bé ngồi lên xe của cô, còn Thuỷ đạp xe theo cô về tận nhà. Hai bạn hôm đó về nhà trễ một chút nhưng rất vui vì đã làm được một việc </a:t>
            </a:r>
            <a:r>
              <a:rPr lang="vi-VN" sz="2100" dirty="0" smtClean="0">
                <a:latin typeface="Tahoma" pitchFamily="34" charset="0"/>
                <a:cs typeface="Tahoma" pitchFamily="34" charset="0"/>
              </a:rPr>
              <a:t>tốt</a:t>
            </a:r>
            <a:r>
              <a:rPr lang="en-US" sz="2100" dirty="0" smtClean="0">
                <a:latin typeface="Tahoma" pitchFamily="34" charset="0"/>
                <a:cs typeface="Tahoma" pitchFamily="34" charset="0"/>
              </a:rPr>
              <a:t>.</a:t>
            </a:r>
          </a:p>
          <a:p>
            <a:pPr algn="just" eaLnBrk="1" hangingPunct="1">
              <a:lnSpc>
                <a:spcPct val="150000"/>
              </a:lnSpc>
              <a:defRPr/>
            </a:pPr>
            <a:r>
              <a:rPr lang="en-US" sz="2100" dirty="0" smtClean="0">
                <a:latin typeface="Tahoma" pitchFamily="34" charset="0"/>
                <a:cs typeface="Tahoma" pitchFamily="34" charset="0"/>
              </a:rPr>
              <a:t> </a:t>
            </a:r>
          </a:p>
          <a:p>
            <a:pPr eaLnBrk="1" hangingPunct="1">
              <a:lnSpc>
                <a:spcPct val="150000"/>
              </a:lnSpc>
              <a:defRPr/>
            </a:pPr>
            <a:endParaRPr lang="en-US" sz="2100" dirty="0">
              <a:latin typeface="Tahoma" pitchFamily="34" charset="0"/>
              <a:cs typeface="Tahoma" pitchFamily="34" charset="0"/>
            </a:endParaRPr>
          </a:p>
        </p:txBody>
      </p:sp>
      <p:sp>
        <p:nvSpPr>
          <p:cNvPr id="64515" name="Slide Number Placeholder 5"/>
          <p:cNvSpPr>
            <a:spLocks noGrp="1"/>
          </p:cNvSpPr>
          <p:nvPr>
            <p:ph type="sldNum" sz="quarter" idx="12"/>
          </p:nvPr>
        </p:nvSpPr>
        <p:spPr bwMode="auto">
          <a:noFill/>
          <a:ln>
            <a:miter lim="800000"/>
            <a:headEnd/>
            <a:tailEnd/>
          </a:ln>
        </p:spPr>
        <p:txBody>
          <a:bodyPr/>
          <a:lstStyle/>
          <a:p>
            <a:fld id="{938C9F7D-B2D9-4359-A661-2BCC20E9208F}" type="slidenum">
              <a:rPr lang="en-US" altLang="en-US"/>
              <a:pPr/>
              <a:t>10</a:t>
            </a:fld>
            <a:endParaRPr lang="en-US" altLang="en-US"/>
          </a:p>
        </p:txBody>
      </p:sp>
      <p:sp>
        <p:nvSpPr>
          <p:cNvPr id="6" name="Rectangle 5"/>
          <p:cNvSpPr>
            <a:spLocks noChangeArrowheads="1"/>
          </p:cNvSpPr>
          <p:nvPr/>
        </p:nvSpPr>
        <p:spPr bwMode="auto">
          <a:xfrm>
            <a:off x="304800" y="741363"/>
            <a:ext cx="3657600" cy="531171"/>
          </a:xfrm>
          <a:prstGeom prst="rect">
            <a:avLst/>
          </a:prstGeom>
          <a:noFill/>
          <a:ln w="9525">
            <a:noFill/>
            <a:miter lim="800000"/>
            <a:headEnd/>
            <a:tailEnd/>
          </a:ln>
        </p:spPr>
        <p:txBody>
          <a:bodyPr>
            <a:spAutoFit/>
          </a:bodyPr>
          <a:lstStyle/>
          <a:p>
            <a:pPr algn="just" eaLnBrk="1" hangingPunct="1">
              <a:lnSpc>
                <a:spcPct val="150000"/>
              </a:lnSpc>
            </a:pPr>
            <a:r>
              <a:rPr lang="en-US" altLang="en-US" sz="2200" b="1" u="sng" dirty="0" smtClean="0">
                <a:solidFill>
                  <a:srgbClr val="215968"/>
                </a:solidFill>
                <a:latin typeface="Tahoma" pitchFamily="34" charset="0"/>
                <a:cs typeface="Tahoma" pitchFamily="34" charset="0"/>
              </a:rPr>
              <a:t>1. </a:t>
            </a:r>
            <a:r>
              <a:rPr lang="en-US" altLang="en-US" sz="2200" b="1" u="sng" dirty="0" err="1" smtClean="0">
                <a:solidFill>
                  <a:srgbClr val="215968"/>
                </a:solidFill>
                <a:latin typeface="Tahoma" pitchFamily="34" charset="0"/>
                <a:cs typeface="Tahoma" pitchFamily="34" charset="0"/>
              </a:rPr>
              <a:t>Tình</a:t>
            </a:r>
            <a:r>
              <a:rPr lang="en-US" altLang="en-US" sz="2200" b="1" u="sng" dirty="0" smtClean="0">
                <a:solidFill>
                  <a:srgbClr val="215968"/>
                </a:solidFill>
                <a:latin typeface="Tahoma" pitchFamily="34" charset="0"/>
                <a:cs typeface="Tahoma" pitchFamily="34" charset="0"/>
              </a:rPr>
              <a:t> </a:t>
            </a:r>
            <a:r>
              <a:rPr lang="en-US" altLang="en-US" sz="2200" b="1" u="sng" dirty="0" err="1">
                <a:solidFill>
                  <a:srgbClr val="215968"/>
                </a:solidFill>
                <a:latin typeface="Tahoma" pitchFamily="34" charset="0"/>
                <a:cs typeface="Tahoma" pitchFamily="34" charset="0"/>
              </a:rPr>
              <a:t>huống</a:t>
            </a:r>
            <a:r>
              <a:rPr lang="en-US" altLang="en-US" sz="2200" b="1" u="sng" dirty="0">
                <a:solidFill>
                  <a:srgbClr val="215968"/>
                </a:solidFill>
                <a:latin typeface="Tahoma" pitchFamily="34" charset="0"/>
                <a:cs typeface="Tahoma" pitchFamily="34" charset="0"/>
              </a:rPr>
              <a:t>: </a:t>
            </a:r>
          </a:p>
        </p:txBody>
      </p:sp>
      <p:sp>
        <p:nvSpPr>
          <p:cNvPr id="7" name="TextBox 6"/>
          <p:cNvSpPr txBox="1"/>
          <p:nvPr/>
        </p:nvSpPr>
        <p:spPr>
          <a:xfrm>
            <a:off x="914400" y="0"/>
            <a:ext cx="6400800" cy="461665"/>
          </a:xfrm>
          <a:prstGeom prst="rect">
            <a:avLst/>
          </a:prstGeom>
          <a:noFill/>
        </p:spPr>
        <p:txBody>
          <a:bodyPr wrap="square">
            <a:spAutoFit/>
          </a:bodyPr>
          <a:lstStyle/>
          <a:p>
            <a:pPr eaLnBrk="1" hangingPunct="1">
              <a:defRPr/>
            </a:pPr>
            <a:r>
              <a:rPr lang="en-US" sz="2400" b="1" dirty="0">
                <a:solidFill>
                  <a:schemeClr val="tx2">
                    <a:lumMod val="75000"/>
                  </a:schemeClr>
                </a:solidFill>
              </a:rPr>
              <a:t>C</a:t>
            </a:r>
            <a:r>
              <a:rPr lang="vi-VN" sz="2400" b="1" dirty="0" smtClean="0">
                <a:solidFill>
                  <a:schemeClr val="tx2">
                    <a:lumMod val="75000"/>
                  </a:schemeClr>
                </a:solidFill>
              </a:rPr>
              <a:t>. </a:t>
            </a:r>
            <a:r>
              <a:rPr lang="en-US" altLang="en-US" sz="2400" b="1" dirty="0" err="1" smtClean="0">
                <a:solidFill>
                  <a:schemeClr val="tx2">
                    <a:lumMod val="75000"/>
                  </a:schemeClr>
                </a:solidFill>
              </a:rPr>
              <a:t>Luyện</a:t>
            </a:r>
            <a:r>
              <a:rPr lang="en-US" altLang="en-US" sz="2400" b="1" dirty="0" smtClean="0">
                <a:solidFill>
                  <a:schemeClr val="tx2">
                    <a:lumMod val="75000"/>
                  </a:schemeClr>
                </a:solidFill>
              </a:rPr>
              <a:t> </a:t>
            </a:r>
            <a:r>
              <a:rPr lang="en-US" altLang="en-US" sz="2400" b="1" dirty="0" err="1">
                <a:solidFill>
                  <a:schemeClr val="tx2">
                    <a:lumMod val="75000"/>
                  </a:schemeClr>
                </a:solidFill>
              </a:rPr>
              <a:t>tập</a:t>
            </a:r>
            <a:r>
              <a:rPr lang="en-US" altLang="en-US" sz="2400" b="1" dirty="0">
                <a:solidFill>
                  <a:schemeClr val="tx2">
                    <a:lumMod val="75000"/>
                  </a:schemeClr>
                </a:solidFill>
              </a:rPr>
              <a:t> </a:t>
            </a:r>
            <a:r>
              <a:rPr lang="en-US" altLang="en-US" sz="2400" b="1" dirty="0" err="1">
                <a:solidFill>
                  <a:schemeClr val="tx2">
                    <a:lumMod val="75000"/>
                  </a:schemeClr>
                </a:solidFill>
              </a:rPr>
              <a:t>tình</a:t>
            </a:r>
            <a:r>
              <a:rPr lang="en-US" altLang="en-US" sz="2400" b="1" dirty="0">
                <a:solidFill>
                  <a:schemeClr val="tx2">
                    <a:lumMod val="75000"/>
                  </a:schemeClr>
                </a:solidFill>
              </a:rPr>
              <a:t> </a:t>
            </a:r>
            <a:r>
              <a:rPr lang="en-US" altLang="en-US" sz="2400" b="1" dirty="0" err="1">
                <a:solidFill>
                  <a:schemeClr val="tx2">
                    <a:lumMod val="75000"/>
                  </a:schemeClr>
                </a:solidFill>
              </a:rPr>
              <a:t>huống</a:t>
            </a:r>
            <a:r>
              <a:rPr lang="en-US" altLang="en-US" sz="2400" b="1" dirty="0">
                <a:solidFill>
                  <a:schemeClr val="tx2">
                    <a:lumMod val="75000"/>
                  </a:schemeClr>
                </a:solidFill>
              </a:rPr>
              <a:t> </a:t>
            </a:r>
            <a:r>
              <a:rPr lang="en-US" altLang="en-US" sz="2400" b="1" dirty="0" err="1">
                <a:solidFill>
                  <a:schemeClr val="tx2">
                    <a:lumMod val="75000"/>
                  </a:schemeClr>
                </a:solidFill>
              </a:rPr>
              <a:t>và</a:t>
            </a:r>
            <a:r>
              <a:rPr lang="en-US" altLang="en-US" sz="2400" b="1" dirty="0">
                <a:solidFill>
                  <a:schemeClr val="tx2">
                    <a:lumMod val="75000"/>
                  </a:schemeClr>
                </a:solidFill>
              </a:rPr>
              <a:t> </a:t>
            </a:r>
            <a:r>
              <a:rPr lang="en-US" altLang="en-US" sz="2400" b="1" dirty="0" err="1">
                <a:solidFill>
                  <a:schemeClr val="tx2">
                    <a:lumMod val="75000"/>
                  </a:schemeClr>
                </a:solidFill>
              </a:rPr>
              <a:t>vận</a:t>
            </a:r>
            <a:r>
              <a:rPr lang="en-US" altLang="en-US" sz="2400" b="1" dirty="0">
                <a:solidFill>
                  <a:schemeClr val="tx2">
                    <a:lumMod val="75000"/>
                  </a:schemeClr>
                </a:solidFill>
              </a:rPr>
              <a:t> </a:t>
            </a:r>
            <a:r>
              <a:rPr lang="en-US" altLang="en-US" sz="2400" b="1" dirty="0" err="1" smtClean="0">
                <a:solidFill>
                  <a:schemeClr val="tx2">
                    <a:lumMod val="75000"/>
                  </a:schemeClr>
                </a:solidFill>
              </a:rPr>
              <a:t>dụng</a:t>
            </a:r>
            <a:r>
              <a:rPr lang="en-US" sz="2400" b="1" dirty="0" smtClean="0">
                <a:solidFill>
                  <a:schemeClr val="tx2">
                    <a:lumMod val="75000"/>
                  </a:schemeClr>
                </a:solidFill>
              </a:rPr>
              <a:t> </a:t>
            </a:r>
            <a:endParaRPr lang="en-US" sz="2400" b="1" dirty="0">
              <a:solidFill>
                <a:schemeClr val="tx2">
                  <a:lumMod val="75000"/>
                </a:schemeClr>
              </a:solidFill>
            </a:endParaRPr>
          </a:p>
        </p:txBody>
      </p:sp>
      <p:sp>
        <p:nvSpPr>
          <p:cNvPr id="2" name="Rectangle 1"/>
          <p:cNvSpPr/>
          <p:nvPr/>
        </p:nvSpPr>
        <p:spPr>
          <a:xfrm>
            <a:off x="533400" y="5486400"/>
            <a:ext cx="8229600" cy="1338828"/>
          </a:xfrm>
          <a:prstGeom prst="rect">
            <a:avLst/>
          </a:prstGeom>
        </p:spPr>
        <p:txBody>
          <a:bodyPr wrap="square">
            <a:spAutoFit/>
          </a:bodyPr>
          <a:lstStyle/>
          <a:p>
            <a:pPr marL="342900" indent="-342900">
              <a:lnSpc>
                <a:spcPct val="150000"/>
              </a:lnSpc>
              <a:buAutoNum type="alphaLcParenR"/>
            </a:pPr>
            <a:r>
              <a:rPr lang="vi-VN" b="1" dirty="0" smtClean="0">
                <a:latin typeface="Tahoma" pitchFamily="34" charset="0"/>
                <a:cs typeface="Tahoma" pitchFamily="34" charset="0"/>
              </a:rPr>
              <a:t>Em </a:t>
            </a:r>
            <a:r>
              <a:rPr lang="vi-VN" b="1" dirty="0">
                <a:latin typeface="Tahoma" pitchFamily="34" charset="0"/>
                <a:cs typeface="Tahoma" pitchFamily="34" charset="0"/>
              </a:rPr>
              <a:t>có cảm nghĩ gì về việc làm của hai bạn Thuỷ và Mai</a:t>
            </a:r>
            <a:r>
              <a:rPr lang="vi-VN" b="1" dirty="0" smtClean="0">
                <a:latin typeface="Tahoma" pitchFamily="34" charset="0"/>
                <a:cs typeface="Tahoma" pitchFamily="34" charset="0"/>
              </a:rPr>
              <a:t>?</a:t>
            </a:r>
            <a:endParaRPr lang="en-US" b="1" dirty="0">
              <a:latin typeface="Tahoma" pitchFamily="34" charset="0"/>
              <a:cs typeface="Tahoma" pitchFamily="34" charset="0"/>
            </a:endParaRPr>
          </a:p>
          <a:p>
            <a:pPr>
              <a:lnSpc>
                <a:spcPct val="150000"/>
              </a:lnSpc>
            </a:pPr>
            <a:r>
              <a:rPr lang="vi-VN" b="1" dirty="0">
                <a:latin typeface="Tahoma" pitchFamily="34" charset="0"/>
                <a:cs typeface="Tahoma" pitchFamily="34" charset="0"/>
              </a:rPr>
              <a:t>b) Hãy nêu ví dụ về </a:t>
            </a:r>
            <a:r>
              <a:rPr lang="en-US" b="1" dirty="0" err="1" smtClean="0">
                <a:latin typeface="Tahoma" pitchFamily="34" charset="0"/>
                <a:cs typeface="Tahoma" pitchFamily="34" charset="0"/>
              </a:rPr>
              <a:t>việc</a:t>
            </a:r>
            <a:r>
              <a:rPr lang="en-US" b="1" dirty="0" smtClean="0">
                <a:latin typeface="Tahoma" pitchFamily="34" charset="0"/>
                <a:cs typeface="Tahoma" pitchFamily="34" charset="0"/>
              </a:rPr>
              <a:t> </a:t>
            </a:r>
            <a:r>
              <a:rPr lang="en-US" b="1" dirty="0" err="1" smtClean="0">
                <a:latin typeface="Tahoma" pitchFamily="34" charset="0"/>
                <a:cs typeface="Tahoma" pitchFamily="34" charset="0"/>
              </a:rPr>
              <a:t>làm</a:t>
            </a:r>
            <a:r>
              <a:rPr lang="en-US" b="1" dirty="0" smtClean="0">
                <a:latin typeface="Tahoma" pitchFamily="34" charset="0"/>
                <a:cs typeface="Tahoma" pitchFamily="34" charset="0"/>
              </a:rPr>
              <a:t> </a:t>
            </a:r>
            <a:r>
              <a:rPr lang="vi-VN" b="1" dirty="0" smtClean="0">
                <a:latin typeface="Tahoma" pitchFamily="34" charset="0"/>
                <a:cs typeface="Tahoma" pitchFamily="34" charset="0"/>
              </a:rPr>
              <a:t>tốt </a:t>
            </a:r>
            <a:r>
              <a:rPr lang="vi-VN" b="1" dirty="0">
                <a:latin typeface="Tahoma" pitchFamily="34" charset="0"/>
                <a:cs typeface="Tahoma" pitchFamily="34" charset="0"/>
              </a:rPr>
              <a:t>mà em đã thực hiện với người đi đường </a:t>
            </a:r>
            <a:r>
              <a:rPr lang="en-US" b="1" dirty="0" err="1" smtClean="0">
                <a:latin typeface="Tahoma" pitchFamily="34" charset="0"/>
                <a:cs typeface="Tahoma" pitchFamily="34" charset="0"/>
              </a:rPr>
              <a:t>khi</a:t>
            </a:r>
            <a:r>
              <a:rPr lang="en-US" b="1" dirty="0" smtClean="0">
                <a:latin typeface="Tahoma" pitchFamily="34" charset="0"/>
                <a:cs typeface="Tahoma" pitchFamily="34" charset="0"/>
              </a:rPr>
              <a:t> </a:t>
            </a:r>
            <a:r>
              <a:rPr lang="en-US" b="1" dirty="0" err="1" smtClean="0">
                <a:latin typeface="Tahoma" pitchFamily="34" charset="0"/>
                <a:cs typeface="Tahoma" pitchFamily="34" charset="0"/>
              </a:rPr>
              <a:t>tham</a:t>
            </a:r>
            <a:r>
              <a:rPr lang="en-US" b="1" dirty="0" smtClean="0">
                <a:latin typeface="Tahoma" pitchFamily="34" charset="0"/>
                <a:cs typeface="Tahoma" pitchFamily="34" charset="0"/>
              </a:rPr>
              <a:t> </a:t>
            </a:r>
            <a:r>
              <a:rPr lang="en-US" b="1" dirty="0" err="1" smtClean="0">
                <a:latin typeface="Tahoma" pitchFamily="34" charset="0"/>
                <a:cs typeface="Tahoma" pitchFamily="34" charset="0"/>
              </a:rPr>
              <a:t>gia</a:t>
            </a:r>
            <a:r>
              <a:rPr lang="vi-VN" b="1" dirty="0" smtClean="0">
                <a:latin typeface="Tahoma" pitchFamily="34" charset="0"/>
                <a:cs typeface="Tahoma" pitchFamily="34" charset="0"/>
              </a:rPr>
              <a:t> </a:t>
            </a:r>
            <a:r>
              <a:rPr lang="vi-VN" b="1" dirty="0">
                <a:latin typeface="Tahoma" pitchFamily="34" charset="0"/>
                <a:cs typeface="Tahoma" pitchFamily="34" charset="0"/>
              </a:rPr>
              <a:t>giao thông.</a:t>
            </a:r>
            <a:endParaRPr lang="en-US" b="1" dirty="0">
              <a:latin typeface="Tahoma" pitchFamily="34" charset="0"/>
              <a:cs typeface="Tahoma" pitchFamily="34" charset="0"/>
            </a:endParaRPr>
          </a:p>
        </p:txBody>
      </p:sp>
    </p:spTree>
    <p:extLst>
      <p:ext uri="{BB962C8B-B14F-4D97-AF65-F5344CB8AC3E}">
        <p14:creationId xmlns:p14="http://schemas.microsoft.com/office/powerpoint/2010/main" val="1476358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additive="base">
                                        <p:cTn id="12"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 calcmode="lin" valueType="num">
                                      <p:cBhvr additive="base">
                                        <p:cTn id="18"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304800" y="1371599"/>
            <a:ext cx="8458200" cy="1611351"/>
          </a:xfrm>
          <a:prstGeom prst="rect">
            <a:avLst/>
          </a:prstGeom>
          <a:solidFill>
            <a:srgbClr val="FFFF00"/>
          </a:solidFill>
          <a:ln w="22225">
            <a:noFill/>
            <a:miter lim="800000"/>
            <a:headEnd/>
            <a:tailEnd/>
          </a:ln>
          <a:effectLst>
            <a:outerShdw blurRad="50800" dist="38100" dir="2700000" algn="tl" rotWithShape="0">
              <a:prstClr val="black">
                <a:alpha val="40000"/>
              </a:prstClr>
            </a:outerShdw>
          </a:effectLst>
        </p:spPr>
        <p:txBody>
          <a:bodyPr anchor="ctr"/>
          <a:lstStyle>
            <a:defPPr>
              <a:defRPr lang="en-US"/>
            </a:defPPr>
            <a:lvl1pPr algn="just" eaLnBrk="1" hangingPunct="1">
              <a:lnSpc>
                <a:spcPct val="150000"/>
              </a:lnSpc>
              <a:defRPr sz="2000" b="1" u="sng">
                <a:solidFill>
                  <a:schemeClr val="accent5">
                    <a:lumMod val="50000"/>
                  </a:schemeClr>
                </a:solidFill>
                <a:latin typeface="Tahoma" pitchFamily="34" charset="0"/>
                <a:cs typeface="Tahoma" pitchFamily="34" charset="0"/>
              </a:defRPr>
            </a:lvl1pPr>
          </a:lstStyle>
          <a:p>
            <a:r>
              <a:rPr lang="vi-VN" sz="2100" b="0" u="none" dirty="0">
                <a:solidFill>
                  <a:schemeClr val="tx1"/>
                </a:solidFill>
              </a:rPr>
              <a:t>Hãy tập hợp một nhóm bạn cùng suy nghĩ và hành động thực hiện một dự </a:t>
            </a:r>
            <a:r>
              <a:rPr lang="vi-VN" sz="2100" b="0" u="none" dirty="0" smtClean="0">
                <a:solidFill>
                  <a:schemeClr val="tx1"/>
                </a:solidFill>
              </a:rPr>
              <a:t>án </a:t>
            </a:r>
            <a:r>
              <a:rPr lang="vi-VN" sz="2100" b="0" u="none" dirty="0">
                <a:solidFill>
                  <a:schemeClr val="tx1"/>
                </a:solidFill>
              </a:rPr>
              <a:t>tuyên truyền về văn hóa giao thông cho cộng đồng dân cư </a:t>
            </a:r>
            <a:r>
              <a:rPr lang="vi-VN" sz="2100" b="0" u="none" dirty="0" smtClean="0">
                <a:solidFill>
                  <a:schemeClr val="tx1"/>
                </a:solidFill>
              </a:rPr>
              <a:t>hoặc </a:t>
            </a:r>
            <a:r>
              <a:rPr lang="vi-VN" sz="2100" b="0" u="none" dirty="0">
                <a:solidFill>
                  <a:schemeClr val="tx1"/>
                </a:solidFill>
              </a:rPr>
              <a:t>cho học sinh </a:t>
            </a:r>
            <a:r>
              <a:rPr lang="vi-VN" sz="2100" b="0" u="none" dirty="0" smtClean="0">
                <a:solidFill>
                  <a:schemeClr val="tx1"/>
                </a:solidFill>
              </a:rPr>
              <a:t>t</a:t>
            </a:r>
            <a:r>
              <a:rPr lang="en-US" sz="2100" b="0" u="none" dirty="0" err="1" smtClean="0">
                <a:solidFill>
                  <a:schemeClr val="tx1"/>
                </a:solidFill>
              </a:rPr>
              <a:t>rong</a:t>
            </a:r>
            <a:r>
              <a:rPr lang="vi-VN" sz="2100" b="0" u="none" dirty="0" smtClean="0">
                <a:solidFill>
                  <a:schemeClr val="tx1"/>
                </a:solidFill>
              </a:rPr>
              <a:t> </a:t>
            </a:r>
            <a:r>
              <a:rPr lang="vi-VN" sz="2100" b="0" u="none" dirty="0">
                <a:solidFill>
                  <a:schemeClr val="tx1"/>
                </a:solidFill>
              </a:rPr>
              <a:t>trường</a:t>
            </a:r>
            <a:r>
              <a:rPr lang="vi-VN" sz="2100" b="0" u="none" dirty="0" smtClean="0">
                <a:solidFill>
                  <a:schemeClr val="tx1"/>
                </a:solidFill>
              </a:rPr>
              <a:t>.</a:t>
            </a:r>
            <a:endParaRPr lang="en-US" b="0" u="none" dirty="0">
              <a:solidFill>
                <a:schemeClr val="tx1"/>
              </a:solidFill>
            </a:endParaRPr>
          </a:p>
        </p:txBody>
      </p:sp>
      <p:sp>
        <p:nvSpPr>
          <p:cNvPr id="66563" name="Slide Number Placeholder 5"/>
          <p:cNvSpPr>
            <a:spLocks noGrp="1"/>
          </p:cNvSpPr>
          <p:nvPr>
            <p:ph type="sldNum" sz="quarter" idx="12"/>
          </p:nvPr>
        </p:nvSpPr>
        <p:spPr bwMode="auto">
          <a:noFill/>
          <a:ln>
            <a:miter lim="800000"/>
            <a:headEnd/>
            <a:tailEnd/>
          </a:ln>
        </p:spPr>
        <p:txBody>
          <a:bodyPr/>
          <a:lstStyle/>
          <a:p>
            <a:fld id="{F08B901E-0A5E-42A7-8317-0051C126C495}" type="slidenum">
              <a:rPr lang="en-US" altLang="en-US"/>
              <a:pPr/>
              <a:t>11</a:t>
            </a:fld>
            <a:endParaRPr lang="en-US" altLang="en-US"/>
          </a:p>
        </p:txBody>
      </p:sp>
      <p:sp>
        <p:nvSpPr>
          <p:cNvPr id="6" name="Rectangle 5"/>
          <p:cNvSpPr>
            <a:spLocks noChangeArrowheads="1"/>
          </p:cNvSpPr>
          <p:nvPr/>
        </p:nvSpPr>
        <p:spPr bwMode="auto">
          <a:xfrm>
            <a:off x="304800" y="864513"/>
            <a:ext cx="7620000" cy="430887"/>
          </a:xfrm>
          <a:prstGeom prst="rect">
            <a:avLst/>
          </a:prstGeom>
          <a:noFill/>
          <a:ln w="9525">
            <a:noFill/>
            <a:miter lim="800000"/>
            <a:headEnd/>
            <a:tailEnd/>
          </a:ln>
        </p:spPr>
        <p:txBody>
          <a:bodyPr wrap="square">
            <a:spAutoFit/>
          </a:bodyPr>
          <a:lstStyle/>
          <a:p>
            <a:pPr eaLnBrk="1" hangingPunct="1"/>
            <a:r>
              <a:rPr lang="vi-VN" sz="2200" b="1" u="sng" dirty="0">
                <a:solidFill>
                  <a:srgbClr val="215968"/>
                </a:solidFill>
                <a:latin typeface="Tahoma" pitchFamily="34" charset="0"/>
                <a:cs typeface="Tahoma" pitchFamily="34" charset="0"/>
              </a:rPr>
              <a:t>2. Thực hiện dự án tuyên truyền về giao thông</a:t>
            </a:r>
            <a:endParaRPr lang="en-US" altLang="en-US" sz="2200" b="1" u="sng" dirty="0">
              <a:solidFill>
                <a:srgbClr val="215968"/>
              </a:solidFill>
              <a:latin typeface="Tahoma" pitchFamily="34" charset="0"/>
              <a:cs typeface="Tahoma" pitchFamily="34" charset="0"/>
            </a:endParaRPr>
          </a:p>
        </p:txBody>
      </p:sp>
      <p:sp>
        <p:nvSpPr>
          <p:cNvPr id="7" name="TextBox 6"/>
          <p:cNvSpPr txBox="1"/>
          <p:nvPr/>
        </p:nvSpPr>
        <p:spPr>
          <a:xfrm>
            <a:off x="914400" y="0"/>
            <a:ext cx="6400800" cy="461665"/>
          </a:xfrm>
          <a:prstGeom prst="rect">
            <a:avLst/>
          </a:prstGeom>
          <a:noFill/>
        </p:spPr>
        <p:txBody>
          <a:bodyPr wrap="square">
            <a:spAutoFit/>
          </a:bodyPr>
          <a:lstStyle/>
          <a:p>
            <a:pPr eaLnBrk="1" hangingPunct="1">
              <a:defRPr/>
            </a:pPr>
            <a:r>
              <a:rPr lang="en-US" sz="2400" b="1" dirty="0">
                <a:solidFill>
                  <a:schemeClr val="tx2">
                    <a:lumMod val="75000"/>
                  </a:schemeClr>
                </a:solidFill>
              </a:rPr>
              <a:t>C</a:t>
            </a:r>
            <a:r>
              <a:rPr lang="vi-VN" sz="2400" b="1" dirty="0" smtClean="0">
                <a:solidFill>
                  <a:schemeClr val="tx2">
                    <a:lumMod val="75000"/>
                  </a:schemeClr>
                </a:solidFill>
              </a:rPr>
              <a:t>. </a:t>
            </a:r>
            <a:r>
              <a:rPr lang="en-US" altLang="en-US" sz="2400" b="1" dirty="0" err="1" smtClean="0">
                <a:solidFill>
                  <a:schemeClr val="tx2">
                    <a:lumMod val="75000"/>
                  </a:schemeClr>
                </a:solidFill>
              </a:rPr>
              <a:t>Luyện</a:t>
            </a:r>
            <a:r>
              <a:rPr lang="en-US" altLang="en-US" sz="2400" b="1" dirty="0" smtClean="0">
                <a:solidFill>
                  <a:schemeClr val="tx2">
                    <a:lumMod val="75000"/>
                  </a:schemeClr>
                </a:solidFill>
              </a:rPr>
              <a:t> </a:t>
            </a:r>
            <a:r>
              <a:rPr lang="en-US" altLang="en-US" sz="2400" b="1" dirty="0" err="1">
                <a:solidFill>
                  <a:schemeClr val="tx2">
                    <a:lumMod val="75000"/>
                  </a:schemeClr>
                </a:solidFill>
              </a:rPr>
              <a:t>tập</a:t>
            </a:r>
            <a:r>
              <a:rPr lang="en-US" altLang="en-US" sz="2400" b="1" dirty="0">
                <a:solidFill>
                  <a:schemeClr val="tx2">
                    <a:lumMod val="75000"/>
                  </a:schemeClr>
                </a:solidFill>
              </a:rPr>
              <a:t> </a:t>
            </a:r>
            <a:r>
              <a:rPr lang="en-US" altLang="en-US" sz="2400" b="1" dirty="0" err="1">
                <a:solidFill>
                  <a:schemeClr val="tx2">
                    <a:lumMod val="75000"/>
                  </a:schemeClr>
                </a:solidFill>
              </a:rPr>
              <a:t>tình</a:t>
            </a:r>
            <a:r>
              <a:rPr lang="en-US" altLang="en-US" sz="2400" b="1" dirty="0">
                <a:solidFill>
                  <a:schemeClr val="tx2">
                    <a:lumMod val="75000"/>
                  </a:schemeClr>
                </a:solidFill>
              </a:rPr>
              <a:t> </a:t>
            </a:r>
            <a:r>
              <a:rPr lang="en-US" altLang="en-US" sz="2400" b="1" dirty="0" err="1">
                <a:solidFill>
                  <a:schemeClr val="tx2">
                    <a:lumMod val="75000"/>
                  </a:schemeClr>
                </a:solidFill>
              </a:rPr>
              <a:t>huống</a:t>
            </a:r>
            <a:r>
              <a:rPr lang="en-US" altLang="en-US" sz="2400" b="1" dirty="0">
                <a:solidFill>
                  <a:schemeClr val="tx2">
                    <a:lumMod val="75000"/>
                  </a:schemeClr>
                </a:solidFill>
              </a:rPr>
              <a:t> </a:t>
            </a:r>
            <a:r>
              <a:rPr lang="en-US" altLang="en-US" sz="2400" b="1" dirty="0" err="1">
                <a:solidFill>
                  <a:schemeClr val="tx2">
                    <a:lumMod val="75000"/>
                  </a:schemeClr>
                </a:solidFill>
              </a:rPr>
              <a:t>và</a:t>
            </a:r>
            <a:r>
              <a:rPr lang="en-US" altLang="en-US" sz="2400" b="1" dirty="0">
                <a:solidFill>
                  <a:schemeClr val="tx2">
                    <a:lumMod val="75000"/>
                  </a:schemeClr>
                </a:solidFill>
              </a:rPr>
              <a:t> </a:t>
            </a:r>
            <a:r>
              <a:rPr lang="en-US" altLang="en-US" sz="2400" b="1" dirty="0" err="1">
                <a:solidFill>
                  <a:schemeClr val="tx2">
                    <a:lumMod val="75000"/>
                  </a:schemeClr>
                </a:solidFill>
              </a:rPr>
              <a:t>vận</a:t>
            </a:r>
            <a:r>
              <a:rPr lang="en-US" altLang="en-US" sz="2400" b="1" dirty="0">
                <a:solidFill>
                  <a:schemeClr val="tx2">
                    <a:lumMod val="75000"/>
                  </a:schemeClr>
                </a:solidFill>
              </a:rPr>
              <a:t> </a:t>
            </a:r>
            <a:r>
              <a:rPr lang="en-US" altLang="en-US" sz="2400" b="1" dirty="0" err="1" smtClean="0">
                <a:solidFill>
                  <a:schemeClr val="tx2">
                    <a:lumMod val="75000"/>
                  </a:schemeClr>
                </a:solidFill>
              </a:rPr>
              <a:t>dụng</a:t>
            </a:r>
            <a:r>
              <a:rPr lang="en-US" sz="2400" b="1" dirty="0" smtClean="0">
                <a:solidFill>
                  <a:schemeClr val="tx2">
                    <a:lumMod val="75000"/>
                  </a:schemeClr>
                </a:solidFill>
              </a:rPr>
              <a:t> </a:t>
            </a:r>
            <a:endParaRPr lang="en-US" sz="2400" b="1" dirty="0">
              <a:solidFill>
                <a:schemeClr val="tx2">
                  <a:lumMod val="75000"/>
                </a:schemeClr>
              </a:solidFill>
            </a:endParaRPr>
          </a:p>
        </p:txBody>
      </p:sp>
      <p:sp>
        <p:nvSpPr>
          <p:cNvPr id="2" name="Rectangle 1"/>
          <p:cNvSpPr/>
          <p:nvPr/>
        </p:nvSpPr>
        <p:spPr>
          <a:xfrm>
            <a:off x="0" y="3191759"/>
            <a:ext cx="9143999" cy="369332"/>
          </a:xfrm>
          <a:prstGeom prst="rect">
            <a:avLst/>
          </a:prstGeom>
        </p:spPr>
        <p:txBody>
          <a:bodyPr wrap="square">
            <a:spAutoFit/>
          </a:bodyPr>
          <a:lstStyle/>
          <a:p>
            <a:pPr algn="ctr"/>
            <a:r>
              <a:rPr lang="vi-VN" b="1" i="1" dirty="0"/>
              <a:t>Gợi ý cách thực hiện:</a:t>
            </a:r>
            <a:endParaRPr lang="en-US" b="1" i="1" dirty="0"/>
          </a:p>
        </p:txBody>
      </p:sp>
      <p:sp>
        <p:nvSpPr>
          <p:cNvPr id="3" name="Pentagon 2"/>
          <p:cNvSpPr/>
          <p:nvPr/>
        </p:nvSpPr>
        <p:spPr>
          <a:xfrm>
            <a:off x="152400" y="3818833"/>
            <a:ext cx="1574409" cy="2718135"/>
          </a:xfrm>
          <a:prstGeom prst="homePlate">
            <a:avLst>
              <a:gd name="adj" fmla="val 0"/>
            </a:avLst>
          </a:prstGeom>
          <a:solidFill>
            <a:schemeClr val="accent6">
              <a:lumMod val="40000"/>
              <a:lumOff val="6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 </a:t>
            </a:r>
            <a:r>
              <a:rPr lang="vi-VN" dirty="0">
                <a:solidFill>
                  <a:schemeClr val="tx1"/>
                </a:solidFill>
              </a:rPr>
              <a:t>Thành lập nhóm bạn cùng thực hiện</a:t>
            </a:r>
            <a:endParaRPr lang="en-US" dirty="0">
              <a:solidFill>
                <a:schemeClr val="tx1"/>
              </a:solidFill>
            </a:endParaRPr>
          </a:p>
        </p:txBody>
      </p:sp>
      <p:sp>
        <p:nvSpPr>
          <p:cNvPr id="9" name="Pentagon 8"/>
          <p:cNvSpPr/>
          <p:nvPr/>
        </p:nvSpPr>
        <p:spPr>
          <a:xfrm>
            <a:off x="3810000" y="3824514"/>
            <a:ext cx="1574409" cy="2718135"/>
          </a:xfrm>
          <a:prstGeom prst="homePlate">
            <a:avLst>
              <a:gd name="adj" fmla="val 0"/>
            </a:avLst>
          </a:prstGeom>
          <a:solidFill>
            <a:schemeClr val="accent6">
              <a:lumMod val="40000"/>
              <a:lumOff val="6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 </a:t>
            </a:r>
            <a:r>
              <a:rPr lang="vi-VN" dirty="0">
                <a:solidFill>
                  <a:schemeClr val="tx1"/>
                </a:solidFill>
              </a:rPr>
              <a:t>Suy nghĩ và đặt ra các câu hỏi và cùng nhau xây dựng đề cương</a:t>
            </a:r>
            <a:endParaRPr lang="en-US" dirty="0">
              <a:solidFill>
                <a:schemeClr val="tx1"/>
              </a:solidFill>
            </a:endParaRPr>
          </a:p>
        </p:txBody>
      </p:sp>
      <p:sp>
        <p:nvSpPr>
          <p:cNvPr id="10" name="Pentagon 9"/>
          <p:cNvSpPr/>
          <p:nvPr/>
        </p:nvSpPr>
        <p:spPr>
          <a:xfrm>
            <a:off x="5638800" y="3835065"/>
            <a:ext cx="1574409" cy="2718135"/>
          </a:xfrm>
          <a:prstGeom prst="homePlate">
            <a:avLst>
              <a:gd name="adj" fmla="val 0"/>
            </a:avLst>
          </a:prstGeom>
          <a:solidFill>
            <a:schemeClr val="accent6">
              <a:lumMod val="40000"/>
              <a:lumOff val="6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 </a:t>
            </a:r>
          </a:p>
          <a:p>
            <a:pPr algn="ctr"/>
            <a:r>
              <a:rPr lang="vi-VN" dirty="0" smtClean="0">
                <a:solidFill>
                  <a:schemeClr val="tx1"/>
                </a:solidFill>
              </a:rPr>
              <a:t>Phân </a:t>
            </a:r>
            <a:r>
              <a:rPr lang="vi-VN" dirty="0">
                <a:solidFill>
                  <a:schemeClr val="tx1"/>
                </a:solidFill>
              </a:rPr>
              <a:t>công cho các thành viên trong nhóm cùng làm việc, đặt ra lịch làm việc cụ thể</a:t>
            </a:r>
            <a:endParaRPr lang="en-US" dirty="0">
              <a:solidFill>
                <a:schemeClr val="tx1"/>
              </a:solidFill>
            </a:endParaRPr>
          </a:p>
        </p:txBody>
      </p:sp>
      <p:sp>
        <p:nvSpPr>
          <p:cNvPr id="12" name="Pentagon 11"/>
          <p:cNvSpPr/>
          <p:nvPr/>
        </p:nvSpPr>
        <p:spPr>
          <a:xfrm>
            <a:off x="7417191" y="3835065"/>
            <a:ext cx="1574409" cy="2718135"/>
          </a:xfrm>
          <a:prstGeom prst="homePlate">
            <a:avLst>
              <a:gd name="adj" fmla="val 0"/>
            </a:avLst>
          </a:prstGeom>
          <a:solidFill>
            <a:schemeClr val="accent6">
              <a:lumMod val="40000"/>
              <a:lumOff val="6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 </a:t>
            </a:r>
            <a:r>
              <a:rPr lang="en-US" dirty="0">
                <a:solidFill>
                  <a:schemeClr val="tx1"/>
                </a:solidFill>
              </a:rPr>
              <a:t>T</a:t>
            </a:r>
            <a:r>
              <a:rPr lang="vi-VN" dirty="0">
                <a:solidFill>
                  <a:schemeClr val="tx1"/>
                </a:solidFill>
              </a:rPr>
              <a:t>ổ chức truyên truyền, báo cáo kết quả và triển lãm</a:t>
            </a:r>
            <a:endParaRPr lang="en-US" altLang="en-US" dirty="0">
              <a:solidFill>
                <a:schemeClr val="tx1"/>
              </a:solidFill>
            </a:endParaRPr>
          </a:p>
        </p:txBody>
      </p:sp>
      <p:sp>
        <p:nvSpPr>
          <p:cNvPr id="13" name="Pentagon 12"/>
          <p:cNvSpPr/>
          <p:nvPr/>
        </p:nvSpPr>
        <p:spPr>
          <a:xfrm>
            <a:off x="1981200" y="3813364"/>
            <a:ext cx="1574409" cy="2718135"/>
          </a:xfrm>
          <a:prstGeom prst="homePlate">
            <a:avLst>
              <a:gd name="adj" fmla="val 0"/>
            </a:avLst>
          </a:prstGeom>
          <a:solidFill>
            <a:schemeClr val="accent6">
              <a:lumMod val="40000"/>
              <a:lumOff val="6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chemeClr val="tx1"/>
                </a:solidFill>
              </a:rPr>
              <a:t>Xây dựng kế hoạch thực hiện</a:t>
            </a:r>
            <a:endParaRPr lang="en-US" dirty="0">
              <a:solidFill>
                <a:schemeClr val="tx1"/>
              </a:solidFill>
            </a:endParaRPr>
          </a:p>
        </p:txBody>
      </p:sp>
      <p:sp>
        <p:nvSpPr>
          <p:cNvPr id="8" name="Isosceles Triangle 7"/>
          <p:cNvSpPr/>
          <p:nvPr/>
        </p:nvSpPr>
        <p:spPr>
          <a:xfrm rot="10800000">
            <a:off x="164123" y="3819825"/>
            <a:ext cx="1574409" cy="305026"/>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5" name="Isosceles Triangle 14"/>
          <p:cNvSpPr/>
          <p:nvPr/>
        </p:nvSpPr>
        <p:spPr>
          <a:xfrm rot="10800000">
            <a:off x="1992923" y="3820984"/>
            <a:ext cx="1574409" cy="305026"/>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4" name="TextBox 13"/>
          <p:cNvSpPr txBox="1"/>
          <p:nvPr/>
        </p:nvSpPr>
        <p:spPr>
          <a:xfrm>
            <a:off x="685800" y="3795932"/>
            <a:ext cx="457200" cy="369332"/>
          </a:xfrm>
          <a:prstGeom prst="rect">
            <a:avLst/>
          </a:prstGeom>
          <a:noFill/>
        </p:spPr>
        <p:txBody>
          <a:bodyPr wrap="square" rtlCol="0">
            <a:spAutoFit/>
          </a:bodyPr>
          <a:lstStyle/>
          <a:p>
            <a:pPr algn="ctr"/>
            <a:r>
              <a:rPr lang="en-US" b="1" dirty="0" smtClean="0"/>
              <a:t>1</a:t>
            </a:r>
            <a:endParaRPr lang="en-US" b="1" dirty="0"/>
          </a:p>
        </p:txBody>
      </p:sp>
      <p:sp>
        <p:nvSpPr>
          <p:cNvPr id="17" name="TextBox 16"/>
          <p:cNvSpPr txBox="1"/>
          <p:nvPr/>
        </p:nvSpPr>
        <p:spPr>
          <a:xfrm>
            <a:off x="2551527" y="3795932"/>
            <a:ext cx="457200" cy="369332"/>
          </a:xfrm>
          <a:prstGeom prst="rect">
            <a:avLst/>
          </a:prstGeom>
          <a:noFill/>
        </p:spPr>
        <p:txBody>
          <a:bodyPr wrap="square" rtlCol="0">
            <a:spAutoFit/>
          </a:bodyPr>
          <a:lstStyle/>
          <a:p>
            <a:pPr algn="ctr"/>
            <a:r>
              <a:rPr lang="en-US" b="1" dirty="0" smtClean="0"/>
              <a:t>2</a:t>
            </a:r>
            <a:endParaRPr lang="en-US" b="1" dirty="0"/>
          </a:p>
        </p:txBody>
      </p:sp>
      <p:sp>
        <p:nvSpPr>
          <p:cNvPr id="18" name="Isosceles Triangle 17"/>
          <p:cNvSpPr/>
          <p:nvPr/>
        </p:nvSpPr>
        <p:spPr>
          <a:xfrm rot="10800000">
            <a:off x="3796518" y="3821964"/>
            <a:ext cx="1574409" cy="305026"/>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9" name="TextBox 18"/>
          <p:cNvSpPr txBox="1"/>
          <p:nvPr/>
        </p:nvSpPr>
        <p:spPr>
          <a:xfrm>
            <a:off x="4355122" y="3812152"/>
            <a:ext cx="457200" cy="369332"/>
          </a:xfrm>
          <a:prstGeom prst="rect">
            <a:avLst/>
          </a:prstGeom>
          <a:noFill/>
        </p:spPr>
        <p:txBody>
          <a:bodyPr wrap="square" rtlCol="0">
            <a:spAutoFit/>
          </a:bodyPr>
          <a:lstStyle/>
          <a:p>
            <a:pPr algn="ctr"/>
            <a:r>
              <a:rPr lang="en-US" b="1" dirty="0" smtClean="0"/>
              <a:t>3</a:t>
            </a:r>
            <a:endParaRPr lang="en-US" b="1" dirty="0"/>
          </a:p>
        </p:txBody>
      </p:sp>
      <p:sp>
        <p:nvSpPr>
          <p:cNvPr id="20" name="Isosceles Triangle 19"/>
          <p:cNvSpPr/>
          <p:nvPr/>
        </p:nvSpPr>
        <p:spPr>
          <a:xfrm rot="10800000">
            <a:off x="5611835" y="3829584"/>
            <a:ext cx="1574409" cy="305026"/>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1" name="TextBox 20"/>
          <p:cNvSpPr txBox="1"/>
          <p:nvPr/>
        </p:nvSpPr>
        <p:spPr>
          <a:xfrm>
            <a:off x="6170439" y="3812152"/>
            <a:ext cx="457200" cy="369332"/>
          </a:xfrm>
          <a:prstGeom prst="rect">
            <a:avLst/>
          </a:prstGeom>
          <a:noFill/>
        </p:spPr>
        <p:txBody>
          <a:bodyPr wrap="square" rtlCol="0">
            <a:spAutoFit/>
          </a:bodyPr>
          <a:lstStyle/>
          <a:p>
            <a:pPr algn="ctr"/>
            <a:r>
              <a:rPr lang="en-US" b="1" dirty="0" smtClean="0"/>
              <a:t>4</a:t>
            </a:r>
            <a:endParaRPr lang="en-US" b="1" dirty="0"/>
          </a:p>
        </p:txBody>
      </p:sp>
      <p:sp>
        <p:nvSpPr>
          <p:cNvPr id="22" name="Isosceles Triangle 21"/>
          <p:cNvSpPr/>
          <p:nvPr/>
        </p:nvSpPr>
        <p:spPr>
          <a:xfrm rot="10800000">
            <a:off x="7427151" y="3829584"/>
            <a:ext cx="1574409" cy="305026"/>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3" name="TextBox 22"/>
          <p:cNvSpPr txBox="1"/>
          <p:nvPr/>
        </p:nvSpPr>
        <p:spPr>
          <a:xfrm>
            <a:off x="7985755" y="3812152"/>
            <a:ext cx="457200" cy="369332"/>
          </a:xfrm>
          <a:prstGeom prst="rect">
            <a:avLst/>
          </a:prstGeom>
          <a:noFill/>
        </p:spPr>
        <p:txBody>
          <a:bodyPr wrap="square" rtlCol="0">
            <a:spAutoFit/>
          </a:bodyPr>
          <a:lstStyle/>
          <a:p>
            <a:pPr algn="ctr"/>
            <a:r>
              <a:rPr lang="en-US" b="1" dirty="0" smtClean="0"/>
              <a:t>5</a:t>
            </a:r>
            <a:endParaRPr lang="en-US" b="1" dirty="0"/>
          </a:p>
        </p:txBody>
      </p:sp>
      <p:sp>
        <p:nvSpPr>
          <p:cNvPr id="4" name="Right Triangle 3"/>
          <p:cNvSpPr/>
          <p:nvPr/>
        </p:nvSpPr>
        <p:spPr>
          <a:xfrm>
            <a:off x="178158" y="6096000"/>
            <a:ext cx="736242" cy="435498"/>
          </a:xfrm>
          <a:prstGeom prst="rtTriangle">
            <a:avLst/>
          </a:prstGeom>
          <a:solidFill>
            <a:srgbClr val="CC00FF">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Triangle 25"/>
          <p:cNvSpPr/>
          <p:nvPr/>
        </p:nvSpPr>
        <p:spPr>
          <a:xfrm>
            <a:off x="1992922" y="6096000"/>
            <a:ext cx="736242" cy="435498"/>
          </a:xfrm>
          <a:prstGeom prst="rtTriangle">
            <a:avLst/>
          </a:prstGeom>
          <a:solidFill>
            <a:srgbClr val="CC00FF">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Triangle 26"/>
          <p:cNvSpPr/>
          <p:nvPr/>
        </p:nvSpPr>
        <p:spPr>
          <a:xfrm>
            <a:off x="3866798" y="6096000"/>
            <a:ext cx="736242" cy="435498"/>
          </a:xfrm>
          <a:prstGeom prst="rtTriangle">
            <a:avLst/>
          </a:prstGeom>
          <a:solidFill>
            <a:srgbClr val="CC00FF">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Triangle 27"/>
          <p:cNvSpPr/>
          <p:nvPr/>
        </p:nvSpPr>
        <p:spPr>
          <a:xfrm>
            <a:off x="5662797" y="6096000"/>
            <a:ext cx="736242" cy="435498"/>
          </a:xfrm>
          <a:prstGeom prst="rtTriangle">
            <a:avLst/>
          </a:prstGeom>
          <a:solidFill>
            <a:srgbClr val="CC00FF">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ight Triangle 28"/>
          <p:cNvSpPr/>
          <p:nvPr/>
        </p:nvSpPr>
        <p:spPr>
          <a:xfrm>
            <a:off x="7427151" y="6096000"/>
            <a:ext cx="736242" cy="435498"/>
          </a:xfrm>
          <a:prstGeom prst="rtTriangle">
            <a:avLst/>
          </a:prstGeom>
          <a:solidFill>
            <a:srgbClr val="CC00FF">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ight Triangle 29"/>
          <p:cNvSpPr/>
          <p:nvPr/>
        </p:nvSpPr>
        <p:spPr>
          <a:xfrm flipH="1">
            <a:off x="1058585" y="6096000"/>
            <a:ext cx="692221" cy="435498"/>
          </a:xfrm>
          <a:prstGeom prst="rtTriangle">
            <a:avLst/>
          </a:prstGeom>
          <a:solidFill>
            <a:srgbClr val="CC00FF">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ight Triangle 30"/>
          <p:cNvSpPr/>
          <p:nvPr/>
        </p:nvSpPr>
        <p:spPr>
          <a:xfrm flipH="1">
            <a:off x="2863388" y="6096000"/>
            <a:ext cx="692221" cy="435498"/>
          </a:xfrm>
          <a:prstGeom prst="rtTriangle">
            <a:avLst/>
          </a:prstGeom>
          <a:solidFill>
            <a:srgbClr val="CC00FF">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ight Triangle 31"/>
          <p:cNvSpPr/>
          <p:nvPr/>
        </p:nvSpPr>
        <p:spPr>
          <a:xfrm flipH="1">
            <a:off x="4692188" y="6096000"/>
            <a:ext cx="692221" cy="435498"/>
          </a:xfrm>
          <a:prstGeom prst="rtTriangle">
            <a:avLst/>
          </a:prstGeom>
          <a:solidFill>
            <a:srgbClr val="CC00FF">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Triangle 32"/>
          <p:cNvSpPr/>
          <p:nvPr/>
        </p:nvSpPr>
        <p:spPr>
          <a:xfrm flipH="1">
            <a:off x="6498090" y="6091727"/>
            <a:ext cx="692221" cy="435498"/>
          </a:xfrm>
          <a:prstGeom prst="rtTriangle">
            <a:avLst/>
          </a:prstGeom>
          <a:solidFill>
            <a:srgbClr val="CC00FF">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ight Triangle 33"/>
          <p:cNvSpPr/>
          <p:nvPr/>
        </p:nvSpPr>
        <p:spPr>
          <a:xfrm flipH="1">
            <a:off x="8280009" y="6091727"/>
            <a:ext cx="692221" cy="435498"/>
          </a:xfrm>
          <a:prstGeom prst="rtTriangle">
            <a:avLst/>
          </a:prstGeom>
          <a:solidFill>
            <a:srgbClr val="CC00FF">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3486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500"/>
                                        <p:tgtEl>
                                          <p:spTgt spid="4"/>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wipe(down)">
                                      <p:cBhvr>
                                        <p:cTn id="29" dur="5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00"/>
                                        <p:tgtEl>
                                          <p:spTgt spid="13"/>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down)">
                                      <p:cBhvr>
                                        <p:cTn id="40" dur="500"/>
                                        <p:tgtEl>
                                          <p:spTgt spid="17"/>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down)">
                                      <p:cBhvr>
                                        <p:cTn id="43" dur="500"/>
                                        <p:tgtEl>
                                          <p:spTgt spid="26"/>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wipe(down)">
                                      <p:cBhvr>
                                        <p:cTn id="46" dur="500"/>
                                        <p:tgtEl>
                                          <p:spTgt spid="31"/>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wipe(down)">
                                      <p:cBhvr>
                                        <p:cTn id="51" dur="500"/>
                                        <p:tgtEl>
                                          <p:spTgt spid="9"/>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down)">
                                      <p:cBhvr>
                                        <p:cTn id="54" dur="500"/>
                                        <p:tgtEl>
                                          <p:spTgt spid="18"/>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wipe(down)">
                                      <p:cBhvr>
                                        <p:cTn id="57" dur="500"/>
                                        <p:tgtEl>
                                          <p:spTgt spid="19"/>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wipe(down)">
                                      <p:cBhvr>
                                        <p:cTn id="60" dur="500"/>
                                        <p:tgtEl>
                                          <p:spTgt spid="27"/>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wipe(down)">
                                      <p:cBhvr>
                                        <p:cTn id="63" dur="500"/>
                                        <p:tgtEl>
                                          <p:spTgt spid="32"/>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wipe(down)">
                                      <p:cBhvr>
                                        <p:cTn id="68" dur="500"/>
                                        <p:tgtEl>
                                          <p:spTgt spid="10"/>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wipe(down)">
                                      <p:cBhvr>
                                        <p:cTn id="71" dur="500"/>
                                        <p:tgtEl>
                                          <p:spTgt spid="20"/>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wipe(down)">
                                      <p:cBhvr>
                                        <p:cTn id="74" dur="500"/>
                                        <p:tgtEl>
                                          <p:spTgt spid="21"/>
                                        </p:tgtEl>
                                      </p:cBhvr>
                                    </p:animEffect>
                                  </p:childTnLst>
                                </p:cTn>
                              </p:par>
                              <p:par>
                                <p:cTn id="75" presetID="22" presetClass="entr" presetSubtype="4" fill="hold" grpId="0" nodeType="with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wipe(down)">
                                      <p:cBhvr>
                                        <p:cTn id="77" dur="500"/>
                                        <p:tgtEl>
                                          <p:spTgt spid="28"/>
                                        </p:tgtEl>
                                      </p:cBhvr>
                                    </p:animEffect>
                                  </p:childTnLst>
                                </p:cTn>
                              </p:par>
                              <p:par>
                                <p:cTn id="78" presetID="22" presetClass="entr" presetSubtype="4" fill="hold" grpId="0" nodeType="withEffect">
                                  <p:stCondLst>
                                    <p:cond delay="0"/>
                                  </p:stCondLst>
                                  <p:childTnLst>
                                    <p:set>
                                      <p:cBhvr>
                                        <p:cTn id="79" dur="1" fill="hold">
                                          <p:stCondLst>
                                            <p:cond delay="0"/>
                                          </p:stCondLst>
                                        </p:cTn>
                                        <p:tgtEl>
                                          <p:spTgt spid="33"/>
                                        </p:tgtEl>
                                        <p:attrNameLst>
                                          <p:attrName>style.visibility</p:attrName>
                                        </p:attrNameLst>
                                      </p:cBhvr>
                                      <p:to>
                                        <p:strVal val="visible"/>
                                      </p:to>
                                    </p:set>
                                    <p:animEffect transition="in" filter="wipe(down)">
                                      <p:cBhvr>
                                        <p:cTn id="80" dur="500"/>
                                        <p:tgtEl>
                                          <p:spTgt spid="33"/>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4" fill="hold" grpId="0" nodeType="clickEffect">
                                  <p:stCondLst>
                                    <p:cond delay="0"/>
                                  </p:stCondLst>
                                  <p:childTnLst>
                                    <p:set>
                                      <p:cBhvr>
                                        <p:cTn id="84" dur="1" fill="hold">
                                          <p:stCondLst>
                                            <p:cond delay="0"/>
                                          </p:stCondLst>
                                        </p:cTn>
                                        <p:tgtEl>
                                          <p:spTgt spid="12"/>
                                        </p:tgtEl>
                                        <p:attrNameLst>
                                          <p:attrName>style.visibility</p:attrName>
                                        </p:attrNameLst>
                                      </p:cBhvr>
                                      <p:to>
                                        <p:strVal val="visible"/>
                                      </p:to>
                                    </p:set>
                                    <p:animEffect transition="in" filter="wipe(down)">
                                      <p:cBhvr>
                                        <p:cTn id="85" dur="500"/>
                                        <p:tgtEl>
                                          <p:spTgt spid="12"/>
                                        </p:tgtEl>
                                      </p:cBhvr>
                                    </p:animEffect>
                                  </p:childTnLst>
                                </p:cTn>
                              </p:par>
                              <p:par>
                                <p:cTn id="86" presetID="22" presetClass="entr" presetSubtype="4" fill="hold" grpId="0" nodeType="withEffect">
                                  <p:stCondLst>
                                    <p:cond delay="0"/>
                                  </p:stCondLst>
                                  <p:childTnLst>
                                    <p:set>
                                      <p:cBhvr>
                                        <p:cTn id="87" dur="1" fill="hold">
                                          <p:stCondLst>
                                            <p:cond delay="0"/>
                                          </p:stCondLst>
                                        </p:cTn>
                                        <p:tgtEl>
                                          <p:spTgt spid="22"/>
                                        </p:tgtEl>
                                        <p:attrNameLst>
                                          <p:attrName>style.visibility</p:attrName>
                                        </p:attrNameLst>
                                      </p:cBhvr>
                                      <p:to>
                                        <p:strVal val="visible"/>
                                      </p:to>
                                    </p:set>
                                    <p:animEffect transition="in" filter="wipe(down)">
                                      <p:cBhvr>
                                        <p:cTn id="88" dur="500"/>
                                        <p:tgtEl>
                                          <p:spTgt spid="22"/>
                                        </p:tgtEl>
                                      </p:cBhvr>
                                    </p:animEffect>
                                  </p:childTnLst>
                                </p:cTn>
                              </p:par>
                              <p:par>
                                <p:cTn id="89" presetID="22" presetClass="entr" presetSubtype="4" fill="hold" grpId="0" nodeType="withEffect">
                                  <p:stCondLst>
                                    <p:cond delay="0"/>
                                  </p:stCondLst>
                                  <p:childTnLst>
                                    <p:set>
                                      <p:cBhvr>
                                        <p:cTn id="90" dur="1" fill="hold">
                                          <p:stCondLst>
                                            <p:cond delay="0"/>
                                          </p:stCondLst>
                                        </p:cTn>
                                        <p:tgtEl>
                                          <p:spTgt spid="23"/>
                                        </p:tgtEl>
                                        <p:attrNameLst>
                                          <p:attrName>style.visibility</p:attrName>
                                        </p:attrNameLst>
                                      </p:cBhvr>
                                      <p:to>
                                        <p:strVal val="visible"/>
                                      </p:to>
                                    </p:set>
                                    <p:animEffect transition="in" filter="wipe(down)">
                                      <p:cBhvr>
                                        <p:cTn id="91" dur="500"/>
                                        <p:tgtEl>
                                          <p:spTgt spid="23"/>
                                        </p:tgtEl>
                                      </p:cBhvr>
                                    </p:animEffect>
                                  </p:childTnLst>
                                </p:cTn>
                              </p:par>
                              <p:par>
                                <p:cTn id="92" presetID="22" presetClass="entr" presetSubtype="4" fill="hold" grpId="0" nodeType="withEffect">
                                  <p:stCondLst>
                                    <p:cond delay="0"/>
                                  </p:stCondLst>
                                  <p:childTnLst>
                                    <p:set>
                                      <p:cBhvr>
                                        <p:cTn id="93" dur="1" fill="hold">
                                          <p:stCondLst>
                                            <p:cond delay="0"/>
                                          </p:stCondLst>
                                        </p:cTn>
                                        <p:tgtEl>
                                          <p:spTgt spid="29"/>
                                        </p:tgtEl>
                                        <p:attrNameLst>
                                          <p:attrName>style.visibility</p:attrName>
                                        </p:attrNameLst>
                                      </p:cBhvr>
                                      <p:to>
                                        <p:strVal val="visible"/>
                                      </p:to>
                                    </p:set>
                                    <p:animEffect transition="in" filter="wipe(down)">
                                      <p:cBhvr>
                                        <p:cTn id="94" dur="500"/>
                                        <p:tgtEl>
                                          <p:spTgt spid="29"/>
                                        </p:tgtEl>
                                      </p:cBhvr>
                                    </p:animEffect>
                                  </p:childTnLst>
                                </p:cTn>
                              </p:par>
                              <p:par>
                                <p:cTn id="95" presetID="22" presetClass="entr" presetSubtype="4" fill="hold" grpId="0" nodeType="withEffect">
                                  <p:stCondLst>
                                    <p:cond delay="0"/>
                                  </p:stCondLst>
                                  <p:childTnLst>
                                    <p:set>
                                      <p:cBhvr>
                                        <p:cTn id="96" dur="1" fill="hold">
                                          <p:stCondLst>
                                            <p:cond delay="0"/>
                                          </p:stCondLst>
                                        </p:cTn>
                                        <p:tgtEl>
                                          <p:spTgt spid="34"/>
                                        </p:tgtEl>
                                        <p:attrNameLst>
                                          <p:attrName>style.visibility</p:attrName>
                                        </p:attrNameLst>
                                      </p:cBhvr>
                                      <p:to>
                                        <p:strVal val="visible"/>
                                      </p:to>
                                    </p:set>
                                    <p:animEffect transition="in" filter="wipe(down)">
                                      <p:cBhvr>
                                        <p:cTn id="9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3" grpId="0" animBg="1"/>
      <p:bldP spid="9" grpId="0" animBg="1"/>
      <p:bldP spid="10" grpId="0" animBg="1"/>
      <p:bldP spid="12" grpId="0" animBg="1"/>
      <p:bldP spid="13" grpId="0" animBg="1"/>
      <p:bldP spid="8" grpId="0" animBg="1"/>
      <p:bldP spid="15" grpId="0" animBg="1"/>
      <p:bldP spid="14" grpId="0"/>
      <p:bldP spid="17" grpId="0"/>
      <p:bldP spid="18" grpId="0" animBg="1"/>
      <p:bldP spid="19" grpId="0"/>
      <p:bldP spid="20" grpId="0" animBg="1"/>
      <p:bldP spid="21" grpId="0"/>
      <p:bldP spid="22" grpId="0" animBg="1"/>
      <p:bldP spid="23" grpId="0"/>
      <p:bldP spid="4" grpId="0" animBg="1"/>
      <p:bldP spid="26"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8" name="Slide Number Placeholder 6"/>
          <p:cNvSpPr>
            <a:spLocks noGrp="1"/>
          </p:cNvSpPr>
          <p:nvPr>
            <p:ph type="sldNum" sz="quarter" idx="12"/>
          </p:nvPr>
        </p:nvSpPr>
        <p:spPr bwMode="auto">
          <a:noFill/>
          <a:ln>
            <a:miter lim="800000"/>
            <a:headEnd/>
            <a:tailEnd/>
          </a:ln>
        </p:spPr>
        <p:txBody>
          <a:bodyPr/>
          <a:lstStyle/>
          <a:p>
            <a:fld id="{6CDE0253-F4B7-4E4A-A521-3316E092BD6C}" type="slidenum">
              <a:rPr lang="en-US" altLang="en-US"/>
              <a:pPr/>
              <a:t>12</a:t>
            </a:fld>
            <a:endParaRPr lang="en-US" altLang="en-US"/>
          </a:p>
        </p:txBody>
      </p:sp>
      <p:sp>
        <p:nvSpPr>
          <p:cNvPr id="72711" name="TextBox 15"/>
          <p:cNvSpPr txBox="1">
            <a:spLocks noChangeArrowheads="1"/>
          </p:cNvSpPr>
          <p:nvPr/>
        </p:nvSpPr>
        <p:spPr bwMode="auto">
          <a:xfrm>
            <a:off x="2612798" y="1907105"/>
            <a:ext cx="3962400" cy="492125"/>
          </a:xfrm>
          <a:prstGeom prst="rect">
            <a:avLst/>
          </a:prstGeom>
          <a:noFill/>
          <a:ln w="9525">
            <a:noFill/>
            <a:miter lim="800000"/>
            <a:headEnd/>
            <a:tailEnd/>
          </a:ln>
        </p:spPr>
        <p:txBody>
          <a:bodyPr>
            <a:spAutoFit/>
          </a:bodyPr>
          <a:lstStyle/>
          <a:p>
            <a:pPr eaLnBrk="1" hangingPunct="1"/>
            <a:r>
              <a:rPr lang="en-US" altLang="en-US" sz="2600" b="1" dirty="0">
                <a:latin typeface="Tahoma" pitchFamily="34" charset="0"/>
                <a:cs typeface="Tahoma" pitchFamily="34" charset="0"/>
              </a:rPr>
              <a:t>NỘI DUNG</a:t>
            </a:r>
          </a:p>
        </p:txBody>
      </p:sp>
      <p:sp>
        <p:nvSpPr>
          <p:cNvPr id="18" name="Chevron 17"/>
          <p:cNvSpPr/>
          <p:nvPr/>
        </p:nvSpPr>
        <p:spPr>
          <a:xfrm>
            <a:off x="960629" y="900670"/>
            <a:ext cx="7421371" cy="762000"/>
          </a:xfrm>
          <a:prstGeom prst="chevron">
            <a:avLst>
              <a:gd name="adj" fmla="val 0"/>
            </a:avLst>
          </a:prstGeom>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endPar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Flowchart: Decision 18"/>
          <p:cNvSpPr/>
          <p:nvPr/>
        </p:nvSpPr>
        <p:spPr>
          <a:xfrm>
            <a:off x="331913" y="838200"/>
            <a:ext cx="1133207" cy="929262"/>
          </a:xfrm>
          <a:prstGeom prst="flowChartDecision">
            <a:avLst/>
          </a:prstGeom>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0" name="Rectangle 19"/>
          <p:cNvSpPr/>
          <p:nvPr/>
        </p:nvSpPr>
        <p:spPr>
          <a:xfrm>
            <a:off x="1411103" y="866132"/>
            <a:ext cx="6970897" cy="707886"/>
          </a:xfrm>
          <a:prstGeom prst="rect">
            <a:avLst/>
          </a:prstGeom>
        </p:spPr>
        <p:txBody>
          <a:bodyPr wrap="square">
            <a:spAutoFit/>
          </a:bodyPr>
          <a:lstStyle/>
          <a:p>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Tình</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hình</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trật</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tự</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ATGT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đường</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bộ</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và</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cách</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xử</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lí</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khi</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gặp</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TNGT</a:t>
            </a:r>
          </a:p>
        </p:txBody>
      </p:sp>
      <p:sp>
        <p:nvSpPr>
          <p:cNvPr id="21" name="Rectangle 20"/>
          <p:cNvSpPr/>
          <p:nvPr/>
        </p:nvSpPr>
        <p:spPr>
          <a:xfrm>
            <a:off x="481702" y="1118165"/>
            <a:ext cx="830677" cy="400110"/>
          </a:xfrm>
          <a:prstGeom prst="rect">
            <a:avLst/>
          </a:prstGeom>
        </p:spPr>
        <p:txBody>
          <a:bodyPr wrap="none">
            <a:spAutoFit/>
          </a:bodyPr>
          <a:lstStyle/>
          <a:p>
            <a:pPr algn="ct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Bài</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2</a:t>
            </a:r>
            <a:endPar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nvGrpSpPr>
          <p:cNvPr id="22" name="Group 21"/>
          <p:cNvGrpSpPr/>
          <p:nvPr/>
        </p:nvGrpSpPr>
        <p:grpSpPr>
          <a:xfrm>
            <a:off x="257011" y="2187604"/>
            <a:ext cx="2308183" cy="2632626"/>
            <a:chOff x="1894978" y="2593218"/>
            <a:chExt cx="2308183" cy="2632626"/>
          </a:xfrm>
        </p:grpSpPr>
        <p:sp>
          <p:nvSpPr>
            <p:cNvPr id="23" name="Rectangle 14"/>
            <p:cNvSpPr>
              <a:spLocks noChangeArrowheads="1"/>
            </p:cNvSpPr>
            <p:nvPr/>
          </p:nvSpPr>
          <p:spPr bwMode="auto">
            <a:xfrm>
              <a:off x="1993209" y="2996414"/>
              <a:ext cx="2113538" cy="663258"/>
            </a:xfrm>
            <a:prstGeom prst="rect">
              <a:avLst/>
            </a:prstGeom>
            <a:noFill/>
            <a:ln w="9525">
              <a:noFill/>
              <a:miter lim="800000"/>
              <a:headEnd/>
              <a:tailEnd/>
            </a:ln>
          </p:spPr>
          <p:txBody>
            <a:bodyPr wrap="square">
              <a:spAutoFit/>
            </a:bodyPr>
            <a:lstStyle/>
            <a:p>
              <a:pPr algn="ctr" eaLnBrk="1" hangingPunct="1">
                <a:lnSpc>
                  <a:spcPct val="150000"/>
                </a:lnSpc>
              </a:pPr>
              <a:r>
                <a:rPr lang="en-US" sz="2800" dirty="0" smtClean="0">
                  <a:solidFill>
                    <a:srgbClr val="000099"/>
                  </a:solidFill>
                  <a:latin typeface="Tahoma" pitchFamily="34" charset="0"/>
                  <a:cs typeface="Tahoma" pitchFamily="34" charset="0"/>
                  <a:sym typeface="Wingdings 2" panose="05020102010507070707" pitchFamily="18" charset="2"/>
                </a:rPr>
                <a:t></a:t>
              </a:r>
              <a:endParaRPr lang="en-US" altLang="en-US" sz="1600" b="1" dirty="0">
                <a:latin typeface="Tahoma" pitchFamily="34" charset="0"/>
                <a:cs typeface="Tahoma" pitchFamily="34" charset="0"/>
              </a:endParaRPr>
            </a:p>
          </p:txBody>
        </p:sp>
        <p:cxnSp>
          <p:nvCxnSpPr>
            <p:cNvPr id="24" name="Straight Connector 23"/>
            <p:cNvCxnSpPr/>
            <p:nvPr/>
          </p:nvCxnSpPr>
          <p:spPr>
            <a:xfrm flipV="1">
              <a:off x="3048000" y="2593218"/>
              <a:ext cx="0" cy="473318"/>
            </a:xfrm>
            <a:prstGeom prst="line">
              <a:avLst/>
            </a:prstGeom>
          </p:spPr>
          <p:style>
            <a:lnRef idx="1">
              <a:schemeClr val="accent3"/>
            </a:lnRef>
            <a:fillRef idx="0">
              <a:schemeClr val="accent3"/>
            </a:fillRef>
            <a:effectRef idx="0">
              <a:schemeClr val="accent3"/>
            </a:effectRef>
            <a:fontRef idx="minor">
              <a:schemeClr val="tx1"/>
            </a:fontRef>
          </p:style>
        </p:cxnSp>
        <p:sp>
          <p:nvSpPr>
            <p:cNvPr id="25" name="Oval 24"/>
            <p:cNvSpPr/>
            <p:nvPr/>
          </p:nvSpPr>
          <p:spPr>
            <a:xfrm>
              <a:off x="1894978" y="3124200"/>
              <a:ext cx="2308183" cy="2101644"/>
            </a:xfrm>
            <a:prstGeom prst="ellipse">
              <a:avLst/>
            </a:prstGeom>
            <a:noFill/>
            <a:ln w="76200" cmpd="thinThick">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Direct Access Storage 25"/>
            <p:cNvSpPr/>
            <p:nvPr/>
          </p:nvSpPr>
          <p:spPr>
            <a:xfrm rot="16200000">
              <a:off x="2956787" y="2947685"/>
              <a:ext cx="161316" cy="283690"/>
            </a:xfrm>
            <a:prstGeom prst="flowChartMagneticDrum">
              <a:avLst/>
            </a:prstGeom>
            <a:solidFill>
              <a:schemeClr val="bg1">
                <a:lumMod val="8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14"/>
            <p:cNvSpPr>
              <a:spLocks noChangeArrowheads="1"/>
            </p:cNvSpPr>
            <p:nvPr/>
          </p:nvSpPr>
          <p:spPr bwMode="auto">
            <a:xfrm>
              <a:off x="2061212" y="3467424"/>
              <a:ext cx="2113538" cy="461665"/>
            </a:xfrm>
            <a:prstGeom prst="rect">
              <a:avLst/>
            </a:prstGeom>
            <a:noFill/>
            <a:ln w="9525">
              <a:noFill/>
              <a:miter lim="800000"/>
              <a:headEnd/>
              <a:tailEnd/>
            </a:ln>
          </p:spPr>
          <p:txBody>
            <a:bodyPr wrap="square">
              <a:spAutoFit/>
            </a:bodyPr>
            <a:lstStyle/>
            <a:p>
              <a:pPr algn="ctr" eaLnBrk="1" hangingPunct="1">
                <a:lnSpc>
                  <a:spcPct val="150000"/>
                </a:lnSpc>
              </a:pPr>
              <a:endParaRPr lang="en-US" altLang="en-US" sz="1600" b="1" dirty="0">
                <a:latin typeface="Tahoma" pitchFamily="34" charset="0"/>
                <a:cs typeface="Tahoma" pitchFamily="34" charset="0"/>
              </a:endParaRPr>
            </a:p>
          </p:txBody>
        </p:sp>
        <p:sp>
          <p:nvSpPr>
            <p:cNvPr id="43" name="Rectangle 14"/>
            <p:cNvSpPr>
              <a:spLocks noChangeArrowheads="1"/>
            </p:cNvSpPr>
            <p:nvPr/>
          </p:nvSpPr>
          <p:spPr bwMode="auto">
            <a:xfrm>
              <a:off x="1942767" y="3548685"/>
              <a:ext cx="2190090" cy="1200329"/>
            </a:xfrm>
            <a:prstGeom prst="rect">
              <a:avLst/>
            </a:prstGeom>
            <a:noFill/>
            <a:ln w="9525">
              <a:noFill/>
              <a:miter lim="800000"/>
              <a:headEnd/>
              <a:tailEnd/>
            </a:ln>
          </p:spPr>
          <p:txBody>
            <a:bodyPr wrap="square">
              <a:spAutoFit/>
            </a:bodyPr>
            <a:lstStyle/>
            <a:p>
              <a:pPr algn="ctr" eaLnBrk="1" hangingPunct="1"/>
              <a:r>
                <a:rPr lang="en-US" b="1" dirty="0" err="1">
                  <a:latin typeface="Tahoma" pitchFamily="34" charset="0"/>
                  <a:cs typeface="Tahoma" pitchFamily="34" charset="0"/>
                </a:rPr>
                <a:t>Thực</a:t>
              </a:r>
              <a:r>
                <a:rPr lang="en-US" b="1" dirty="0">
                  <a:latin typeface="Tahoma" pitchFamily="34" charset="0"/>
                  <a:cs typeface="Tahoma" pitchFamily="34" charset="0"/>
                </a:rPr>
                <a:t> </a:t>
              </a:r>
              <a:r>
                <a:rPr lang="en-US" b="1" dirty="0" err="1">
                  <a:latin typeface="Tahoma" pitchFamily="34" charset="0"/>
                  <a:cs typeface="Tahoma" pitchFamily="34" charset="0"/>
                </a:rPr>
                <a:t>trạng</a:t>
              </a:r>
              <a:r>
                <a:rPr lang="en-US" b="1" dirty="0">
                  <a:latin typeface="Tahoma" pitchFamily="34" charset="0"/>
                  <a:cs typeface="Tahoma" pitchFamily="34" charset="0"/>
                </a:rPr>
                <a:t> </a:t>
              </a:r>
              <a:r>
                <a:rPr lang="en-US" b="1" dirty="0" smtClean="0">
                  <a:latin typeface="Tahoma" pitchFamily="34" charset="0"/>
                  <a:cs typeface="Tahoma" pitchFamily="34" charset="0"/>
                </a:rPr>
                <a:t>GT </a:t>
              </a:r>
              <a:r>
                <a:rPr lang="en-US" b="1" dirty="0" err="1">
                  <a:latin typeface="Tahoma" pitchFamily="34" charset="0"/>
                  <a:cs typeface="Tahoma" pitchFamily="34" charset="0"/>
                </a:rPr>
                <a:t>đường</a:t>
              </a:r>
              <a:r>
                <a:rPr lang="en-US" b="1" dirty="0">
                  <a:latin typeface="Tahoma" pitchFamily="34" charset="0"/>
                  <a:cs typeface="Tahoma" pitchFamily="34" charset="0"/>
                </a:rPr>
                <a:t> </a:t>
              </a:r>
              <a:r>
                <a:rPr lang="en-US" b="1" dirty="0" err="1">
                  <a:latin typeface="Tahoma" pitchFamily="34" charset="0"/>
                  <a:cs typeface="Tahoma" pitchFamily="34" charset="0"/>
                </a:rPr>
                <a:t>bộ</a:t>
              </a:r>
              <a:r>
                <a:rPr lang="en-US" b="1" dirty="0">
                  <a:latin typeface="Tahoma" pitchFamily="34" charset="0"/>
                  <a:cs typeface="Tahoma" pitchFamily="34" charset="0"/>
                </a:rPr>
                <a:t> </a:t>
              </a:r>
              <a:r>
                <a:rPr lang="en-US" b="1" dirty="0" err="1">
                  <a:latin typeface="Tahoma" pitchFamily="34" charset="0"/>
                  <a:cs typeface="Tahoma" pitchFamily="34" charset="0"/>
                </a:rPr>
                <a:t>và</a:t>
              </a:r>
              <a:r>
                <a:rPr lang="en-US" b="1" dirty="0">
                  <a:latin typeface="Tahoma" pitchFamily="34" charset="0"/>
                  <a:cs typeface="Tahoma" pitchFamily="34" charset="0"/>
                </a:rPr>
                <a:t> </a:t>
              </a:r>
              <a:r>
                <a:rPr lang="en-US" b="1" dirty="0" err="1">
                  <a:latin typeface="Tahoma" pitchFamily="34" charset="0"/>
                  <a:cs typeface="Tahoma" pitchFamily="34" charset="0"/>
                </a:rPr>
                <a:t>tình</a:t>
              </a:r>
              <a:r>
                <a:rPr lang="en-US" b="1" dirty="0">
                  <a:latin typeface="Tahoma" pitchFamily="34" charset="0"/>
                  <a:cs typeface="Tahoma" pitchFamily="34" charset="0"/>
                </a:rPr>
                <a:t> </a:t>
              </a:r>
              <a:r>
                <a:rPr lang="en-US" b="1" dirty="0" err="1">
                  <a:latin typeface="Tahoma" pitchFamily="34" charset="0"/>
                  <a:cs typeface="Tahoma" pitchFamily="34" charset="0"/>
                </a:rPr>
                <a:t>hình</a:t>
              </a:r>
              <a:r>
                <a:rPr lang="en-US" b="1" dirty="0">
                  <a:latin typeface="Tahoma" pitchFamily="34" charset="0"/>
                  <a:cs typeface="Tahoma" pitchFamily="34" charset="0"/>
                </a:rPr>
                <a:t> TNGT </a:t>
              </a:r>
              <a:r>
                <a:rPr lang="en-US" b="1" dirty="0" err="1">
                  <a:latin typeface="Tahoma" pitchFamily="34" charset="0"/>
                  <a:cs typeface="Tahoma" pitchFamily="34" charset="0"/>
                </a:rPr>
                <a:t>đường</a:t>
              </a:r>
              <a:r>
                <a:rPr lang="en-US" b="1" dirty="0">
                  <a:latin typeface="Tahoma" pitchFamily="34" charset="0"/>
                  <a:cs typeface="Tahoma" pitchFamily="34" charset="0"/>
                </a:rPr>
                <a:t> </a:t>
              </a:r>
              <a:r>
                <a:rPr lang="en-US" b="1" dirty="0" err="1">
                  <a:latin typeface="Tahoma" pitchFamily="34" charset="0"/>
                  <a:cs typeface="Tahoma" pitchFamily="34" charset="0"/>
                </a:rPr>
                <a:t>bộ</a:t>
              </a:r>
              <a:r>
                <a:rPr lang="en-US" b="1" dirty="0">
                  <a:latin typeface="Tahoma" pitchFamily="34" charset="0"/>
                  <a:cs typeface="Tahoma" pitchFamily="34" charset="0"/>
                </a:rPr>
                <a:t> </a:t>
              </a:r>
              <a:r>
                <a:rPr lang="en-US" b="1" dirty="0" err="1">
                  <a:latin typeface="Tahoma" pitchFamily="34" charset="0"/>
                  <a:cs typeface="Tahoma" pitchFamily="34" charset="0"/>
                </a:rPr>
                <a:t>nước</a:t>
              </a:r>
              <a:r>
                <a:rPr lang="en-US" b="1" dirty="0">
                  <a:latin typeface="Tahoma" pitchFamily="34" charset="0"/>
                  <a:cs typeface="Tahoma" pitchFamily="34" charset="0"/>
                </a:rPr>
                <a:t> ta</a:t>
              </a:r>
              <a:endParaRPr lang="en-US" altLang="en-US" b="1" dirty="0">
                <a:latin typeface="Tahoma" pitchFamily="34" charset="0"/>
                <a:cs typeface="Tahoma" pitchFamily="34" charset="0"/>
              </a:endParaRPr>
            </a:p>
          </p:txBody>
        </p:sp>
      </p:grpSp>
      <p:grpSp>
        <p:nvGrpSpPr>
          <p:cNvPr id="27" name="Group 26"/>
          <p:cNvGrpSpPr/>
          <p:nvPr/>
        </p:nvGrpSpPr>
        <p:grpSpPr>
          <a:xfrm>
            <a:off x="2307113" y="2250869"/>
            <a:ext cx="2308183" cy="4157122"/>
            <a:chOff x="4930817" y="1862678"/>
            <a:chExt cx="2308183" cy="4157122"/>
          </a:xfrm>
        </p:grpSpPr>
        <p:sp>
          <p:nvSpPr>
            <p:cNvPr id="28" name="Rectangle 14"/>
            <p:cNvSpPr>
              <a:spLocks noChangeArrowheads="1"/>
            </p:cNvSpPr>
            <p:nvPr/>
          </p:nvSpPr>
          <p:spPr bwMode="auto">
            <a:xfrm>
              <a:off x="5159417" y="4596825"/>
              <a:ext cx="1774428" cy="646331"/>
            </a:xfrm>
            <a:prstGeom prst="rect">
              <a:avLst/>
            </a:prstGeom>
            <a:noFill/>
            <a:ln w="9525">
              <a:noFill/>
              <a:miter lim="800000"/>
              <a:headEnd/>
              <a:tailEnd/>
            </a:ln>
          </p:spPr>
          <p:txBody>
            <a:bodyPr wrap="square">
              <a:spAutoFit/>
            </a:bodyPr>
            <a:lstStyle/>
            <a:p>
              <a:pPr algn="ctr" eaLnBrk="1" hangingPunct="1"/>
              <a:r>
                <a:rPr lang="vi-VN" b="1" dirty="0" smtClean="0">
                  <a:latin typeface="Tahoma" pitchFamily="34" charset="0"/>
                  <a:cs typeface="Tahoma" pitchFamily="34" charset="0"/>
                </a:rPr>
                <a:t>Hậu </a:t>
              </a:r>
              <a:r>
                <a:rPr lang="vi-VN" b="1" dirty="0">
                  <a:latin typeface="Tahoma" pitchFamily="34" charset="0"/>
                  <a:cs typeface="Tahoma" pitchFamily="34" charset="0"/>
                </a:rPr>
                <a:t>quả của TNGT</a:t>
              </a:r>
              <a:endParaRPr lang="en-US" b="1" dirty="0">
                <a:latin typeface="Tahoma" pitchFamily="34" charset="0"/>
                <a:cs typeface="Tahoma" pitchFamily="34" charset="0"/>
              </a:endParaRPr>
            </a:p>
          </p:txBody>
        </p:sp>
        <p:sp>
          <p:nvSpPr>
            <p:cNvPr id="29" name="Oval 28"/>
            <p:cNvSpPr/>
            <p:nvPr/>
          </p:nvSpPr>
          <p:spPr>
            <a:xfrm>
              <a:off x="4930817" y="3918156"/>
              <a:ext cx="2308183" cy="2101644"/>
            </a:xfrm>
            <a:prstGeom prst="ellipse">
              <a:avLst/>
            </a:prstGeom>
            <a:noFill/>
            <a:ln w="76200" cmpd="thickThi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p:cNvCxnSpPr/>
            <p:nvPr/>
          </p:nvCxnSpPr>
          <p:spPr>
            <a:xfrm flipH="1" flipV="1">
              <a:off x="6031525" y="1862678"/>
              <a:ext cx="40505" cy="2055478"/>
            </a:xfrm>
            <a:prstGeom prst="line">
              <a:avLst/>
            </a:prstGeom>
          </p:spPr>
          <p:style>
            <a:lnRef idx="1">
              <a:schemeClr val="accent3"/>
            </a:lnRef>
            <a:fillRef idx="0">
              <a:schemeClr val="accent3"/>
            </a:fillRef>
            <a:effectRef idx="0">
              <a:schemeClr val="accent3"/>
            </a:effectRef>
            <a:fontRef idx="minor">
              <a:schemeClr val="tx1"/>
            </a:fontRef>
          </p:style>
        </p:cxnSp>
        <p:sp>
          <p:nvSpPr>
            <p:cNvPr id="31" name="Flowchart: Direct Access Storage 30"/>
            <p:cNvSpPr/>
            <p:nvPr/>
          </p:nvSpPr>
          <p:spPr>
            <a:xfrm rot="16200000">
              <a:off x="6004249" y="3702662"/>
              <a:ext cx="161316" cy="283690"/>
            </a:xfrm>
            <a:prstGeom prst="flowChartMagneticDrum">
              <a:avLst/>
            </a:prstGeom>
            <a:solidFill>
              <a:schemeClr val="bg1">
                <a:lumMod val="85000"/>
              </a:schemeClr>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14"/>
            <p:cNvSpPr>
              <a:spLocks noChangeArrowheads="1"/>
            </p:cNvSpPr>
            <p:nvPr/>
          </p:nvSpPr>
          <p:spPr bwMode="auto">
            <a:xfrm>
              <a:off x="5159417" y="3810000"/>
              <a:ext cx="1774428" cy="660822"/>
            </a:xfrm>
            <a:prstGeom prst="rect">
              <a:avLst/>
            </a:prstGeom>
            <a:noFill/>
            <a:ln w="9525">
              <a:noFill/>
              <a:miter lim="800000"/>
              <a:headEnd/>
              <a:tailEnd/>
            </a:ln>
          </p:spPr>
          <p:txBody>
            <a:bodyPr wrap="square">
              <a:spAutoFit/>
            </a:bodyPr>
            <a:lstStyle/>
            <a:p>
              <a:pPr algn="ctr" eaLnBrk="1" hangingPunct="1">
                <a:lnSpc>
                  <a:spcPct val="150000"/>
                </a:lnSpc>
              </a:pPr>
              <a:r>
                <a:rPr lang="en-US" sz="2800" dirty="0" smtClean="0">
                  <a:solidFill>
                    <a:srgbClr val="000099"/>
                  </a:solidFill>
                  <a:latin typeface="Tahoma" pitchFamily="34" charset="0"/>
                  <a:cs typeface="Tahoma" pitchFamily="34" charset="0"/>
                  <a:sym typeface="Wingdings 2" panose="05020102010507070707" pitchFamily="18" charset="2"/>
                </a:rPr>
                <a:t></a:t>
              </a:r>
              <a:endParaRPr lang="en-US" sz="2800" dirty="0">
                <a:solidFill>
                  <a:srgbClr val="000099"/>
                </a:solidFill>
                <a:latin typeface="Tahoma" pitchFamily="34" charset="0"/>
                <a:cs typeface="Tahoma" pitchFamily="34" charset="0"/>
              </a:endParaRPr>
            </a:p>
          </p:txBody>
        </p:sp>
      </p:grpSp>
      <p:grpSp>
        <p:nvGrpSpPr>
          <p:cNvPr id="32" name="Group 31"/>
          <p:cNvGrpSpPr/>
          <p:nvPr/>
        </p:nvGrpSpPr>
        <p:grpSpPr>
          <a:xfrm>
            <a:off x="4495800" y="2187604"/>
            <a:ext cx="2308183" cy="2762830"/>
            <a:chOff x="1894978" y="2463014"/>
            <a:chExt cx="2308183" cy="2762830"/>
          </a:xfrm>
        </p:grpSpPr>
        <p:sp>
          <p:nvSpPr>
            <p:cNvPr id="33" name="Rectangle 14"/>
            <p:cNvSpPr>
              <a:spLocks noChangeArrowheads="1"/>
            </p:cNvSpPr>
            <p:nvPr/>
          </p:nvSpPr>
          <p:spPr bwMode="auto">
            <a:xfrm>
              <a:off x="1894978" y="3647081"/>
              <a:ext cx="2288121" cy="1200329"/>
            </a:xfrm>
            <a:prstGeom prst="rect">
              <a:avLst/>
            </a:prstGeom>
            <a:noFill/>
            <a:ln w="9525">
              <a:noFill/>
              <a:miter lim="800000"/>
              <a:headEnd/>
              <a:tailEnd/>
            </a:ln>
          </p:spPr>
          <p:txBody>
            <a:bodyPr wrap="square">
              <a:spAutoFit/>
            </a:bodyPr>
            <a:lstStyle/>
            <a:p>
              <a:pPr algn="ctr" eaLnBrk="1" hangingPunct="1"/>
              <a:r>
                <a:rPr lang="vi-VN" b="1" dirty="0">
                  <a:latin typeface="Tahoma" pitchFamily="34" charset="0"/>
                  <a:cs typeface="Tahoma" pitchFamily="34" charset="0"/>
                </a:rPr>
                <a:t>Nguyên nhân gây ra TNGT ở lứa tuổi học sinh, cách phòng tránh</a:t>
              </a:r>
              <a:endParaRPr lang="en-US" b="1" dirty="0">
                <a:latin typeface="Tahoma" pitchFamily="34" charset="0"/>
                <a:cs typeface="Tahoma" pitchFamily="34" charset="0"/>
              </a:endParaRPr>
            </a:p>
          </p:txBody>
        </p:sp>
        <p:cxnSp>
          <p:nvCxnSpPr>
            <p:cNvPr id="34" name="Straight Connector 33"/>
            <p:cNvCxnSpPr/>
            <p:nvPr/>
          </p:nvCxnSpPr>
          <p:spPr>
            <a:xfrm flipH="1" flipV="1">
              <a:off x="3041200" y="2463014"/>
              <a:ext cx="6800" cy="603522"/>
            </a:xfrm>
            <a:prstGeom prst="line">
              <a:avLst/>
            </a:prstGeom>
          </p:spPr>
          <p:style>
            <a:lnRef idx="1">
              <a:schemeClr val="accent3"/>
            </a:lnRef>
            <a:fillRef idx="0">
              <a:schemeClr val="accent3"/>
            </a:fillRef>
            <a:effectRef idx="0">
              <a:schemeClr val="accent3"/>
            </a:effectRef>
            <a:fontRef idx="minor">
              <a:schemeClr val="tx1"/>
            </a:fontRef>
          </p:style>
        </p:cxnSp>
        <p:sp>
          <p:nvSpPr>
            <p:cNvPr id="35" name="Oval 34"/>
            <p:cNvSpPr/>
            <p:nvPr/>
          </p:nvSpPr>
          <p:spPr>
            <a:xfrm>
              <a:off x="1894978" y="3124200"/>
              <a:ext cx="2308183" cy="2101644"/>
            </a:xfrm>
            <a:prstGeom prst="ellipse">
              <a:avLst/>
            </a:prstGeom>
            <a:noFill/>
            <a:ln w="76200" cmpd="thinThick">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lowchart: Direct Access Storage 35"/>
            <p:cNvSpPr/>
            <p:nvPr/>
          </p:nvSpPr>
          <p:spPr>
            <a:xfrm rot="16200000">
              <a:off x="2956787" y="2947685"/>
              <a:ext cx="161316" cy="283690"/>
            </a:xfrm>
            <a:prstGeom prst="flowChartMagneticDrum">
              <a:avLst/>
            </a:prstGeom>
            <a:solidFill>
              <a:schemeClr val="bg1">
                <a:lumMod val="85000"/>
              </a:schemeClr>
            </a:solidFill>
            <a:ln>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14"/>
            <p:cNvSpPr>
              <a:spLocks noChangeArrowheads="1"/>
            </p:cNvSpPr>
            <p:nvPr/>
          </p:nvSpPr>
          <p:spPr bwMode="auto">
            <a:xfrm>
              <a:off x="2783387" y="2955731"/>
              <a:ext cx="764094" cy="738664"/>
            </a:xfrm>
            <a:prstGeom prst="rect">
              <a:avLst/>
            </a:prstGeom>
            <a:noFill/>
            <a:ln w="9525">
              <a:noFill/>
              <a:miter lim="800000"/>
              <a:headEnd/>
              <a:tailEnd/>
            </a:ln>
          </p:spPr>
          <p:txBody>
            <a:bodyPr wrap="square">
              <a:spAutoFit/>
            </a:bodyPr>
            <a:lstStyle/>
            <a:p>
              <a:pPr eaLnBrk="1" hangingPunct="1">
                <a:lnSpc>
                  <a:spcPct val="150000"/>
                </a:lnSpc>
              </a:pPr>
              <a:r>
                <a:rPr lang="en-US" altLang="en-US" sz="2800" dirty="0" smtClean="0">
                  <a:solidFill>
                    <a:srgbClr val="000099"/>
                  </a:solidFill>
                  <a:latin typeface="Tahoma" pitchFamily="34" charset="0"/>
                  <a:cs typeface="Tahoma" pitchFamily="34" charset="0"/>
                  <a:sym typeface="Wingdings 2" panose="05020102010507070707" pitchFamily="18" charset="2"/>
                </a:rPr>
                <a:t></a:t>
              </a:r>
              <a:endParaRPr lang="en-US" altLang="en-US" sz="2800" dirty="0">
                <a:solidFill>
                  <a:srgbClr val="000099"/>
                </a:solidFill>
                <a:latin typeface="Tahoma" pitchFamily="34" charset="0"/>
                <a:cs typeface="Tahoma" pitchFamily="34" charset="0"/>
              </a:endParaRPr>
            </a:p>
          </p:txBody>
        </p:sp>
      </p:grpSp>
      <p:grpSp>
        <p:nvGrpSpPr>
          <p:cNvPr id="37" name="Group 36"/>
          <p:cNvGrpSpPr/>
          <p:nvPr/>
        </p:nvGrpSpPr>
        <p:grpSpPr>
          <a:xfrm>
            <a:off x="6629400" y="2181208"/>
            <a:ext cx="2308183" cy="4249866"/>
            <a:chOff x="4930817" y="1769934"/>
            <a:chExt cx="2308183" cy="4249866"/>
          </a:xfrm>
        </p:grpSpPr>
        <p:sp>
          <p:nvSpPr>
            <p:cNvPr id="38" name="Rectangle 14"/>
            <p:cNvSpPr>
              <a:spLocks noChangeArrowheads="1"/>
            </p:cNvSpPr>
            <p:nvPr/>
          </p:nvSpPr>
          <p:spPr bwMode="auto">
            <a:xfrm>
              <a:off x="4984834" y="4617926"/>
              <a:ext cx="2231983" cy="646331"/>
            </a:xfrm>
            <a:prstGeom prst="rect">
              <a:avLst/>
            </a:prstGeom>
            <a:noFill/>
            <a:ln w="9525">
              <a:noFill/>
              <a:miter lim="800000"/>
              <a:headEnd/>
              <a:tailEnd/>
            </a:ln>
          </p:spPr>
          <p:txBody>
            <a:bodyPr wrap="square">
              <a:spAutoFit/>
            </a:bodyPr>
            <a:lstStyle/>
            <a:p>
              <a:pPr algn="ctr" eaLnBrk="1" hangingPunct="1"/>
              <a:r>
                <a:rPr lang="vi-VN" b="1" dirty="0">
                  <a:latin typeface="Tahoma" pitchFamily="34" charset="0"/>
                  <a:cs typeface="Tahoma" pitchFamily="34" charset="0"/>
                </a:rPr>
                <a:t>Cách xử lí khi gặp TNGT đường bộ</a:t>
              </a:r>
              <a:endParaRPr lang="en-US" altLang="en-US" b="1" dirty="0">
                <a:latin typeface="Tahoma" pitchFamily="34" charset="0"/>
                <a:cs typeface="Tahoma" pitchFamily="34" charset="0"/>
              </a:endParaRPr>
            </a:p>
          </p:txBody>
        </p:sp>
        <p:sp>
          <p:nvSpPr>
            <p:cNvPr id="39" name="Oval 38"/>
            <p:cNvSpPr/>
            <p:nvPr/>
          </p:nvSpPr>
          <p:spPr>
            <a:xfrm>
              <a:off x="4930817" y="3918156"/>
              <a:ext cx="2308183" cy="2101644"/>
            </a:xfrm>
            <a:prstGeom prst="ellipse">
              <a:avLst/>
            </a:prstGeom>
            <a:noFill/>
            <a:ln w="76200" cmpd="thickThin">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p:cNvCxnSpPr/>
            <p:nvPr/>
          </p:nvCxnSpPr>
          <p:spPr>
            <a:xfrm flipH="1" flipV="1">
              <a:off x="6053765" y="1769934"/>
              <a:ext cx="18265" cy="2148222"/>
            </a:xfrm>
            <a:prstGeom prst="line">
              <a:avLst/>
            </a:prstGeom>
          </p:spPr>
          <p:style>
            <a:lnRef idx="1">
              <a:schemeClr val="accent3"/>
            </a:lnRef>
            <a:fillRef idx="0">
              <a:schemeClr val="accent3"/>
            </a:fillRef>
            <a:effectRef idx="0">
              <a:schemeClr val="accent3"/>
            </a:effectRef>
            <a:fontRef idx="minor">
              <a:schemeClr val="tx1"/>
            </a:fontRef>
          </p:style>
        </p:cxnSp>
        <p:sp>
          <p:nvSpPr>
            <p:cNvPr id="41" name="Flowchart: Direct Access Storage 40"/>
            <p:cNvSpPr/>
            <p:nvPr/>
          </p:nvSpPr>
          <p:spPr>
            <a:xfrm rot="16200000">
              <a:off x="6004249" y="3702662"/>
              <a:ext cx="161316" cy="283690"/>
            </a:xfrm>
            <a:prstGeom prst="flowChartMagneticDrum">
              <a:avLst/>
            </a:prstGeom>
            <a:solidFill>
              <a:schemeClr val="bg1">
                <a:lumMod val="85000"/>
              </a:schemeClr>
            </a:solidFill>
            <a:ln>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14"/>
            <p:cNvSpPr>
              <a:spLocks noChangeArrowheads="1"/>
            </p:cNvSpPr>
            <p:nvPr/>
          </p:nvSpPr>
          <p:spPr bwMode="auto">
            <a:xfrm>
              <a:off x="5083217" y="3779726"/>
              <a:ext cx="2057400" cy="738664"/>
            </a:xfrm>
            <a:prstGeom prst="rect">
              <a:avLst/>
            </a:prstGeom>
            <a:noFill/>
            <a:ln w="9525">
              <a:noFill/>
              <a:miter lim="800000"/>
              <a:headEnd/>
              <a:tailEnd/>
            </a:ln>
          </p:spPr>
          <p:txBody>
            <a:bodyPr wrap="square">
              <a:spAutoFit/>
            </a:bodyPr>
            <a:lstStyle/>
            <a:p>
              <a:pPr algn="ctr" eaLnBrk="1" hangingPunct="1">
                <a:lnSpc>
                  <a:spcPct val="150000"/>
                </a:lnSpc>
              </a:pPr>
              <a:r>
                <a:rPr lang="en-US" altLang="en-US" sz="2800" dirty="0" smtClean="0">
                  <a:solidFill>
                    <a:srgbClr val="000099"/>
                  </a:solidFill>
                  <a:latin typeface="Tahoma" pitchFamily="34" charset="0"/>
                  <a:cs typeface="Tahoma" pitchFamily="34" charset="0"/>
                  <a:sym typeface="Wingdings 2" panose="05020102010507070707" pitchFamily="18" charset="2"/>
                </a:rPr>
                <a:t></a:t>
              </a:r>
              <a:endParaRPr lang="en-US" altLang="en-US" sz="2800" dirty="0">
                <a:solidFill>
                  <a:srgbClr val="000099"/>
                </a:solidFill>
                <a:latin typeface="Tahoma" pitchFamily="34" charset="0"/>
                <a:cs typeface="Tahoma"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anim calcmode="lin" valueType="num">
                                      <p:cBhvr>
                                        <p:cTn id="15" dur="500" fill="hold"/>
                                        <p:tgtEl>
                                          <p:spTgt spid="27"/>
                                        </p:tgtEl>
                                        <p:attrNameLst>
                                          <p:attrName>ppt_x</p:attrName>
                                        </p:attrNameLst>
                                      </p:cBhvr>
                                      <p:tavLst>
                                        <p:tav tm="0">
                                          <p:val>
                                            <p:strVal val="#ppt_x"/>
                                          </p:val>
                                        </p:tav>
                                        <p:tav tm="100000">
                                          <p:val>
                                            <p:strVal val="#ppt_x"/>
                                          </p:val>
                                        </p:tav>
                                      </p:tavLst>
                                    </p:anim>
                                    <p:anim calcmode="lin" valueType="num">
                                      <p:cBhvr>
                                        <p:cTn id="16"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anim calcmode="lin" valueType="num">
                                      <p:cBhvr>
                                        <p:cTn id="22" dur="500" fill="hold"/>
                                        <p:tgtEl>
                                          <p:spTgt spid="32"/>
                                        </p:tgtEl>
                                        <p:attrNameLst>
                                          <p:attrName>ppt_x</p:attrName>
                                        </p:attrNameLst>
                                      </p:cBhvr>
                                      <p:tavLst>
                                        <p:tav tm="0">
                                          <p:val>
                                            <p:strVal val="#ppt_x"/>
                                          </p:val>
                                        </p:tav>
                                        <p:tav tm="100000">
                                          <p:val>
                                            <p:strVal val="#ppt_x"/>
                                          </p:val>
                                        </p:tav>
                                      </p:tavLst>
                                    </p:anim>
                                    <p:anim calcmode="lin" valueType="num">
                                      <p:cBhvr>
                                        <p:cTn id="23" dur="5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500"/>
                                        <p:tgtEl>
                                          <p:spTgt spid="37"/>
                                        </p:tgtEl>
                                      </p:cBhvr>
                                    </p:animEffect>
                                    <p:anim calcmode="lin" valueType="num">
                                      <p:cBhvr>
                                        <p:cTn id="29" dur="500" fill="hold"/>
                                        <p:tgtEl>
                                          <p:spTgt spid="37"/>
                                        </p:tgtEl>
                                        <p:attrNameLst>
                                          <p:attrName>ppt_x</p:attrName>
                                        </p:attrNameLst>
                                      </p:cBhvr>
                                      <p:tavLst>
                                        <p:tav tm="0">
                                          <p:val>
                                            <p:strVal val="#ppt_x"/>
                                          </p:val>
                                        </p:tav>
                                        <p:tav tm="100000">
                                          <p:val>
                                            <p:strVal val="#ppt_x"/>
                                          </p:val>
                                        </p:tav>
                                      </p:tavLst>
                                    </p:anim>
                                    <p:anim calcmode="lin" valueType="num">
                                      <p:cBhvr>
                                        <p:cTn id="30" dur="5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3"/>
          <p:cNvSpPr>
            <a:spLocks noGrp="1"/>
          </p:cNvSpPr>
          <p:nvPr>
            <p:ph type="sldNum" sz="quarter" idx="12"/>
          </p:nvPr>
        </p:nvSpPr>
        <p:spPr bwMode="auto">
          <a:noFill/>
          <a:ln>
            <a:miter lim="800000"/>
            <a:headEnd/>
            <a:tailEnd/>
          </a:ln>
        </p:spPr>
        <p:txBody>
          <a:bodyPr/>
          <a:lstStyle/>
          <a:p>
            <a:fld id="{BB4C2E05-FD62-4865-976B-13F942986A11}" type="slidenum">
              <a:rPr lang="en-US" altLang="en-US"/>
              <a:pPr/>
              <a:t>13</a:t>
            </a:fld>
            <a:endParaRPr lang="en-US" altLang="en-US"/>
          </a:p>
        </p:txBody>
      </p:sp>
      <p:sp>
        <p:nvSpPr>
          <p:cNvPr id="29699" name="Rectangle 10"/>
          <p:cNvSpPr>
            <a:spLocks noChangeArrowheads="1"/>
          </p:cNvSpPr>
          <p:nvPr/>
        </p:nvSpPr>
        <p:spPr bwMode="auto">
          <a:xfrm>
            <a:off x="685800" y="1639888"/>
            <a:ext cx="8001000" cy="430887"/>
          </a:xfrm>
          <a:prstGeom prst="rect">
            <a:avLst/>
          </a:prstGeom>
          <a:noFill/>
          <a:ln w="9525">
            <a:noFill/>
            <a:miter lim="800000"/>
            <a:headEnd/>
            <a:tailEnd/>
          </a:ln>
        </p:spPr>
        <p:txBody>
          <a:bodyPr wrap="square">
            <a:spAutoFit/>
          </a:bodyPr>
          <a:lstStyle/>
          <a:p>
            <a:pPr eaLnBrk="1" hangingPunct="1"/>
            <a:r>
              <a:rPr lang="en-US" sz="2200" dirty="0" err="1">
                <a:solidFill>
                  <a:srgbClr val="000000"/>
                </a:solidFill>
                <a:latin typeface="Tahoma" pitchFamily="34" charset="0"/>
                <a:cs typeface="Tahoma" pitchFamily="34" charset="0"/>
              </a:rPr>
              <a:t>Hiểu</a:t>
            </a:r>
            <a:r>
              <a:rPr lang="en-US" sz="2200" dirty="0">
                <a:solidFill>
                  <a:srgbClr val="000000"/>
                </a:solidFill>
                <a:latin typeface="Tahoma" pitchFamily="34" charset="0"/>
                <a:cs typeface="Tahoma" pitchFamily="34" charset="0"/>
              </a:rPr>
              <a:t> </a:t>
            </a:r>
            <a:r>
              <a:rPr lang="en-US" sz="2200" dirty="0" err="1">
                <a:solidFill>
                  <a:srgbClr val="000000"/>
                </a:solidFill>
                <a:latin typeface="Tahoma" pitchFamily="34" charset="0"/>
                <a:cs typeface="Tahoma" pitchFamily="34" charset="0"/>
              </a:rPr>
              <a:t>được</a:t>
            </a:r>
            <a:r>
              <a:rPr lang="en-US" sz="2200" dirty="0">
                <a:solidFill>
                  <a:srgbClr val="000000"/>
                </a:solidFill>
                <a:latin typeface="Tahoma" pitchFamily="34" charset="0"/>
                <a:cs typeface="Tahoma" pitchFamily="34" charset="0"/>
              </a:rPr>
              <a:t> </a:t>
            </a:r>
            <a:r>
              <a:rPr lang="en-US" sz="2200" dirty="0" err="1">
                <a:solidFill>
                  <a:srgbClr val="000000"/>
                </a:solidFill>
                <a:latin typeface="Tahoma" pitchFamily="34" charset="0"/>
                <a:cs typeface="Tahoma" pitchFamily="34" charset="0"/>
              </a:rPr>
              <a:t>tình</a:t>
            </a:r>
            <a:r>
              <a:rPr lang="en-US" sz="2200" dirty="0">
                <a:solidFill>
                  <a:srgbClr val="000000"/>
                </a:solidFill>
                <a:latin typeface="Tahoma" pitchFamily="34" charset="0"/>
                <a:cs typeface="Tahoma" pitchFamily="34" charset="0"/>
              </a:rPr>
              <a:t> </a:t>
            </a:r>
            <a:r>
              <a:rPr lang="en-US" sz="2200" dirty="0" err="1">
                <a:solidFill>
                  <a:srgbClr val="000000"/>
                </a:solidFill>
                <a:latin typeface="Tahoma" pitchFamily="34" charset="0"/>
                <a:cs typeface="Tahoma" pitchFamily="34" charset="0"/>
              </a:rPr>
              <a:t>hình</a:t>
            </a:r>
            <a:r>
              <a:rPr lang="en-US" sz="2200" dirty="0">
                <a:solidFill>
                  <a:srgbClr val="000000"/>
                </a:solidFill>
                <a:latin typeface="Tahoma" pitchFamily="34" charset="0"/>
                <a:cs typeface="Tahoma" pitchFamily="34" charset="0"/>
              </a:rPr>
              <a:t> </a:t>
            </a:r>
            <a:r>
              <a:rPr lang="en-US" sz="2200" dirty="0" err="1">
                <a:solidFill>
                  <a:srgbClr val="000000"/>
                </a:solidFill>
                <a:latin typeface="Tahoma" pitchFamily="34" charset="0"/>
                <a:cs typeface="Tahoma" pitchFamily="34" charset="0"/>
              </a:rPr>
              <a:t>trật</a:t>
            </a:r>
            <a:r>
              <a:rPr lang="en-US" sz="2200" dirty="0">
                <a:solidFill>
                  <a:srgbClr val="000000"/>
                </a:solidFill>
                <a:latin typeface="Tahoma" pitchFamily="34" charset="0"/>
                <a:cs typeface="Tahoma" pitchFamily="34" charset="0"/>
              </a:rPr>
              <a:t> </a:t>
            </a:r>
            <a:r>
              <a:rPr lang="en-US" sz="2200" dirty="0" err="1">
                <a:solidFill>
                  <a:srgbClr val="000000"/>
                </a:solidFill>
                <a:latin typeface="Tahoma" pitchFamily="34" charset="0"/>
                <a:cs typeface="Tahoma" pitchFamily="34" charset="0"/>
              </a:rPr>
              <a:t>tự</a:t>
            </a:r>
            <a:r>
              <a:rPr lang="en-US" sz="2200" dirty="0">
                <a:solidFill>
                  <a:srgbClr val="000000"/>
                </a:solidFill>
                <a:latin typeface="Tahoma" pitchFamily="34" charset="0"/>
                <a:cs typeface="Tahoma" pitchFamily="34" charset="0"/>
              </a:rPr>
              <a:t> </a:t>
            </a:r>
            <a:r>
              <a:rPr lang="en-US" sz="2200" dirty="0" smtClean="0">
                <a:solidFill>
                  <a:srgbClr val="000000"/>
                </a:solidFill>
                <a:latin typeface="Tahoma" pitchFamily="34" charset="0"/>
                <a:cs typeface="Tahoma" pitchFamily="34" charset="0"/>
              </a:rPr>
              <a:t>ATGT </a:t>
            </a:r>
            <a:r>
              <a:rPr lang="en-US" sz="2200" dirty="0" err="1" smtClean="0">
                <a:solidFill>
                  <a:srgbClr val="000000"/>
                </a:solidFill>
                <a:latin typeface="Tahoma" pitchFamily="34" charset="0"/>
                <a:cs typeface="Tahoma" pitchFamily="34" charset="0"/>
              </a:rPr>
              <a:t>đường</a:t>
            </a:r>
            <a:r>
              <a:rPr lang="en-US" sz="2200" dirty="0" smtClean="0">
                <a:solidFill>
                  <a:srgbClr val="000000"/>
                </a:solidFill>
                <a:latin typeface="Tahoma" pitchFamily="34" charset="0"/>
                <a:cs typeface="Tahoma" pitchFamily="34" charset="0"/>
              </a:rPr>
              <a:t> </a:t>
            </a:r>
            <a:r>
              <a:rPr lang="en-US" sz="2200" dirty="0" err="1">
                <a:solidFill>
                  <a:srgbClr val="000000"/>
                </a:solidFill>
                <a:latin typeface="Tahoma" pitchFamily="34" charset="0"/>
                <a:cs typeface="Tahoma" pitchFamily="34" charset="0"/>
              </a:rPr>
              <a:t>bộ</a:t>
            </a:r>
            <a:r>
              <a:rPr lang="en-US" sz="2200" dirty="0">
                <a:solidFill>
                  <a:srgbClr val="000000"/>
                </a:solidFill>
                <a:latin typeface="Tahoma" pitchFamily="34" charset="0"/>
                <a:cs typeface="Tahoma" pitchFamily="34" charset="0"/>
              </a:rPr>
              <a:t> ở </a:t>
            </a:r>
            <a:r>
              <a:rPr lang="en-US" sz="2200" dirty="0" err="1">
                <a:solidFill>
                  <a:srgbClr val="000000"/>
                </a:solidFill>
                <a:latin typeface="Tahoma" pitchFamily="34" charset="0"/>
                <a:cs typeface="Tahoma" pitchFamily="34" charset="0"/>
              </a:rPr>
              <a:t>nước</a:t>
            </a:r>
            <a:r>
              <a:rPr lang="en-US" sz="2200" dirty="0">
                <a:solidFill>
                  <a:srgbClr val="000000"/>
                </a:solidFill>
                <a:latin typeface="Tahoma" pitchFamily="34" charset="0"/>
                <a:cs typeface="Tahoma" pitchFamily="34" charset="0"/>
              </a:rPr>
              <a:t> ta </a:t>
            </a:r>
            <a:r>
              <a:rPr lang="en-US" sz="2200" dirty="0" err="1">
                <a:solidFill>
                  <a:srgbClr val="000000"/>
                </a:solidFill>
                <a:latin typeface="Tahoma" pitchFamily="34" charset="0"/>
                <a:cs typeface="Tahoma" pitchFamily="34" charset="0"/>
              </a:rPr>
              <a:t>hiện</a:t>
            </a:r>
            <a:r>
              <a:rPr lang="en-US" sz="2200" dirty="0">
                <a:solidFill>
                  <a:srgbClr val="000000"/>
                </a:solidFill>
                <a:latin typeface="Tahoma" pitchFamily="34" charset="0"/>
                <a:cs typeface="Tahoma" pitchFamily="34" charset="0"/>
              </a:rPr>
              <a:t> nay</a:t>
            </a:r>
            <a:r>
              <a:rPr lang="en-US" altLang="en-US" sz="2200" dirty="0">
                <a:solidFill>
                  <a:srgbClr val="000000"/>
                </a:solidFill>
                <a:latin typeface="Tahoma" pitchFamily="34" charset="0"/>
                <a:cs typeface="Tahoma" pitchFamily="34" charset="0"/>
              </a:rPr>
              <a:t>.</a:t>
            </a:r>
          </a:p>
        </p:txBody>
      </p:sp>
      <p:sp>
        <p:nvSpPr>
          <p:cNvPr id="13" name="Oval 12"/>
          <p:cNvSpPr/>
          <p:nvPr/>
        </p:nvSpPr>
        <p:spPr>
          <a:xfrm>
            <a:off x="457200" y="1752600"/>
            <a:ext cx="228600" cy="189132"/>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200"/>
          </a:p>
        </p:txBody>
      </p:sp>
      <p:sp>
        <p:nvSpPr>
          <p:cNvPr id="14" name="Oval 13"/>
          <p:cNvSpPr/>
          <p:nvPr/>
        </p:nvSpPr>
        <p:spPr>
          <a:xfrm>
            <a:off x="457200" y="2735540"/>
            <a:ext cx="228600" cy="189132"/>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200"/>
          </a:p>
        </p:txBody>
      </p:sp>
      <p:sp>
        <p:nvSpPr>
          <p:cNvPr id="15" name="Oval 14"/>
          <p:cNvSpPr/>
          <p:nvPr/>
        </p:nvSpPr>
        <p:spPr>
          <a:xfrm>
            <a:off x="457200" y="3726140"/>
            <a:ext cx="228600" cy="189132"/>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200"/>
          </a:p>
        </p:txBody>
      </p:sp>
      <p:sp>
        <p:nvSpPr>
          <p:cNvPr id="29709" name="Rectangle 15"/>
          <p:cNvSpPr>
            <a:spLocks noChangeArrowheads="1"/>
          </p:cNvSpPr>
          <p:nvPr/>
        </p:nvSpPr>
        <p:spPr bwMode="auto">
          <a:xfrm>
            <a:off x="685800" y="3573959"/>
            <a:ext cx="8229600" cy="830997"/>
          </a:xfrm>
          <a:prstGeom prst="rect">
            <a:avLst/>
          </a:prstGeom>
          <a:noFill/>
          <a:ln w="9525">
            <a:noFill/>
            <a:miter lim="800000"/>
            <a:headEnd/>
            <a:tailEnd/>
          </a:ln>
        </p:spPr>
        <p:txBody>
          <a:bodyPr wrap="square">
            <a:spAutoFit/>
          </a:bodyPr>
          <a:lstStyle/>
          <a:p>
            <a:r>
              <a:rPr lang="en-US" sz="2400" dirty="0" err="1"/>
              <a:t>Vận</a:t>
            </a:r>
            <a:r>
              <a:rPr lang="en-US" sz="2400" dirty="0"/>
              <a:t> </a:t>
            </a:r>
            <a:r>
              <a:rPr lang="en-US" sz="2400" dirty="0" err="1"/>
              <a:t>dụng</a:t>
            </a:r>
            <a:r>
              <a:rPr lang="en-US" sz="2400" dirty="0"/>
              <a:t> </a:t>
            </a:r>
            <a:r>
              <a:rPr lang="en-US" sz="2400" dirty="0" err="1"/>
              <a:t>được</a:t>
            </a:r>
            <a:r>
              <a:rPr lang="en-US" sz="2400" dirty="0"/>
              <a:t> </a:t>
            </a:r>
            <a:r>
              <a:rPr lang="en-US" sz="2400" dirty="0" err="1"/>
              <a:t>kiến</a:t>
            </a:r>
            <a:r>
              <a:rPr lang="en-US" sz="2400" dirty="0"/>
              <a:t> </a:t>
            </a:r>
            <a:r>
              <a:rPr lang="en-US" sz="2400" dirty="0" err="1"/>
              <a:t>thức</a:t>
            </a:r>
            <a:r>
              <a:rPr lang="en-US" sz="2400" dirty="0"/>
              <a:t> </a:t>
            </a:r>
            <a:r>
              <a:rPr lang="en-US" sz="2400" dirty="0" err="1"/>
              <a:t>đã</a:t>
            </a:r>
            <a:r>
              <a:rPr lang="en-US" sz="2400" dirty="0"/>
              <a:t> </a:t>
            </a:r>
            <a:r>
              <a:rPr lang="en-US" sz="2400" dirty="0" err="1"/>
              <a:t>học</a:t>
            </a:r>
            <a:r>
              <a:rPr lang="en-US" sz="2400" dirty="0"/>
              <a:t> </a:t>
            </a:r>
            <a:r>
              <a:rPr lang="en-US" sz="2400" dirty="0" err="1"/>
              <a:t>để</a:t>
            </a:r>
            <a:r>
              <a:rPr lang="en-US" sz="2400" dirty="0"/>
              <a:t> </a:t>
            </a:r>
            <a:r>
              <a:rPr lang="en-US" sz="2400" dirty="0" err="1"/>
              <a:t>tham</a:t>
            </a:r>
            <a:r>
              <a:rPr lang="en-US" sz="2400" dirty="0"/>
              <a:t> </a:t>
            </a:r>
            <a:r>
              <a:rPr lang="en-US" sz="2400" dirty="0" err="1"/>
              <a:t>gia</a:t>
            </a:r>
            <a:r>
              <a:rPr lang="en-US" sz="2400" dirty="0"/>
              <a:t> </a:t>
            </a:r>
            <a:r>
              <a:rPr lang="en-US" sz="2400" dirty="0" err="1"/>
              <a:t>giao</a:t>
            </a:r>
            <a:r>
              <a:rPr lang="en-US" sz="2400" dirty="0"/>
              <a:t> </a:t>
            </a:r>
            <a:r>
              <a:rPr lang="en-US" sz="2400" dirty="0" err="1"/>
              <a:t>thông</a:t>
            </a:r>
            <a:r>
              <a:rPr lang="en-US" sz="2400" dirty="0"/>
              <a:t> an </a:t>
            </a:r>
            <a:r>
              <a:rPr lang="en-US" sz="2400" dirty="0" err="1"/>
              <a:t>toàn</a:t>
            </a:r>
            <a:r>
              <a:rPr lang="en-US" sz="2400" dirty="0"/>
              <a:t>.</a:t>
            </a:r>
          </a:p>
        </p:txBody>
      </p:sp>
      <p:sp>
        <p:nvSpPr>
          <p:cNvPr id="29710" name="Rectangle 16"/>
          <p:cNvSpPr>
            <a:spLocks noChangeArrowheads="1"/>
          </p:cNvSpPr>
          <p:nvPr/>
        </p:nvSpPr>
        <p:spPr bwMode="auto">
          <a:xfrm>
            <a:off x="685800" y="2623046"/>
            <a:ext cx="8229600" cy="830997"/>
          </a:xfrm>
          <a:prstGeom prst="rect">
            <a:avLst/>
          </a:prstGeom>
          <a:noFill/>
          <a:ln w="9525">
            <a:noFill/>
            <a:miter lim="800000"/>
            <a:headEnd/>
            <a:tailEnd/>
          </a:ln>
        </p:spPr>
        <p:txBody>
          <a:bodyPr wrap="square">
            <a:spAutoFit/>
          </a:bodyPr>
          <a:lstStyle/>
          <a:p>
            <a:pPr eaLnBrk="1" hangingPunct="1"/>
            <a:r>
              <a:rPr lang="en-US" sz="2400" dirty="0" err="1"/>
              <a:t>Nhận</a:t>
            </a:r>
            <a:r>
              <a:rPr lang="en-US" sz="2400" dirty="0"/>
              <a:t> </a:t>
            </a:r>
            <a:r>
              <a:rPr lang="en-US" sz="2400" dirty="0" err="1"/>
              <a:t>thức</a:t>
            </a:r>
            <a:r>
              <a:rPr lang="en-US" sz="2400" dirty="0"/>
              <a:t> </a:t>
            </a:r>
            <a:r>
              <a:rPr lang="en-US" sz="2400" dirty="0" err="1"/>
              <a:t>được</a:t>
            </a:r>
            <a:r>
              <a:rPr lang="en-US" sz="2400" dirty="0"/>
              <a:t> </a:t>
            </a:r>
            <a:r>
              <a:rPr lang="en-US" sz="2400" dirty="0" err="1"/>
              <a:t>tầm</a:t>
            </a:r>
            <a:r>
              <a:rPr lang="en-US" sz="2400" dirty="0"/>
              <a:t> </a:t>
            </a:r>
            <a:r>
              <a:rPr lang="en-US" sz="2400" dirty="0" err="1"/>
              <a:t>quan</a:t>
            </a:r>
            <a:r>
              <a:rPr lang="en-US" sz="2400" dirty="0"/>
              <a:t> </a:t>
            </a:r>
            <a:r>
              <a:rPr lang="en-US" sz="2400" dirty="0" err="1"/>
              <a:t>trọng</a:t>
            </a:r>
            <a:r>
              <a:rPr lang="en-US" sz="2400" dirty="0"/>
              <a:t> </a:t>
            </a:r>
            <a:r>
              <a:rPr lang="en-US" sz="2400" dirty="0" err="1" smtClean="0"/>
              <a:t>của</a:t>
            </a:r>
            <a:r>
              <a:rPr lang="en-US" sz="2400" dirty="0" smtClean="0"/>
              <a:t> </a:t>
            </a:r>
            <a:r>
              <a:rPr lang="en-US" sz="2400" dirty="0" err="1"/>
              <a:t>thực</a:t>
            </a:r>
            <a:r>
              <a:rPr lang="en-US" sz="2400" dirty="0"/>
              <a:t> </a:t>
            </a:r>
            <a:r>
              <a:rPr lang="en-US" sz="2400" dirty="0" err="1"/>
              <a:t>hiện</a:t>
            </a:r>
            <a:r>
              <a:rPr lang="en-US" sz="2400" dirty="0"/>
              <a:t> </a:t>
            </a:r>
            <a:r>
              <a:rPr lang="en-US" sz="2400" dirty="0" err="1"/>
              <a:t>Luật</a:t>
            </a:r>
            <a:r>
              <a:rPr lang="en-US" sz="2400" dirty="0"/>
              <a:t> </a:t>
            </a:r>
            <a:r>
              <a:rPr lang="en-US" sz="2400" dirty="0" err="1"/>
              <a:t>Giao</a:t>
            </a:r>
            <a:r>
              <a:rPr lang="en-US" sz="2400" dirty="0"/>
              <a:t> </a:t>
            </a:r>
            <a:r>
              <a:rPr lang="en-US" sz="2400" dirty="0" err="1"/>
              <a:t>thông</a:t>
            </a:r>
            <a:r>
              <a:rPr lang="en-US" sz="2400" dirty="0"/>
              <a:t> </a:t>
            </a:r>
            <a:r>
              <a:rPr lang="en-US" sz="2400" dirty="0" err="1"/>
              <a:t>đường</a:t>
            </a:r>
            <a:r>
              <a:rPr lang="en-US" sz="2400" dirty="0"/>
              <a:t> </a:t>
            </a:r>
            <a:r>
              <a:rPr lang="en-US" sz="2400" dirty="0" err="1"/>
              <a:t>bộ</a:t>
            </a:r>
            <a:r>
              <a:rPr lang="en-US" altLang="en-US" sz="2200" dirty="0" smtClean="0">
                <a:solidFill>
                  <a:srgbClr val="000000"/>
                </a:solidFill>
                <a:latin typeface="Tahoma" pitchFamily="34" charset="0"/>
                <a:cs typeface="Tahoma" pitchFamily="34" charset="0"/>
              </a:rPr>
              <a:t>.</a:t>
            </a:r>
            <a:endParaRPr lang="en-US" altLang="en-US" sz="2200" dirty="0">
              <a:solidFill>
                <a:srgbClr val="000000"/>
              </a:solidFill>
              <a:latin typeface="Tahoma" pitchFamily="34" charset="0"/>
              <a:cs typeface="Tahoma" pitchFamily="34" charset="0"/>
            </a:endParaRPr>
          </a:p>
        </p:txBody>
      </p:sp>
      <p:sp>
        <p:nvSpPr>
          <p:cNvPr id="29712" name="Rectangle 18"/>
          <p:cNvSpPr>
            <a:spLocks noChangeArrowheads="1"/>
          </p:cNvSpPr>
          <p:nvPr/>
        </p:nvSpPr>
        <p:spPr bwMode="auto">
          <a:xfrm>
            <a:off x="533400" y="1066800"/>
            <a:ext cx="5334000" cy="430887"/>
          </a:xfrm>
          <a:prstGeom prst="rect">
            <a:avLst/>
          </a:prstGeom>
          <a:noFill/>
          <a:ln w="9525">
            <a:noFill/>
            <a:miter lim="800000"/>
            <a:headEnd/>
            <a:tailEnd/>
          </a:ln>
        </p:spPr>
        <p:txBody>
          <a:bodyPr wrap="square">
            <a:spAutoFit/>
          </a:bodyPr>
          <a:lstStyle/>
          <a:p>
            <a:pPr eaLnBrk="1" hangingPunct="1"/>
            <a:r>
              <a:rPr lang="en-US" altLang="en-US" sz="2200" b="1" u="sng" dirty="0">
                <a:solidFill>
                  <a:srgbClr val="1F497D">
                    <a:lumMod val="75000"/>
                  </a:srgbClr>
                </a:solidFill>
                <a:latin typeface="Tahoma" pitchFamily="34" charset="0"/>
                <a:cs typeface="Tahoma" pitchFamily="34" charset="0"/>
              </a:rPr>
              <a:t>Sau </a:t>
            </a:r>
            <a:r>
              <a:rPr lang="en-US" altLang="en-US" sz="2200" b="1" u="sng" dirty="0" err="1">
                <a:solidFill>
                  <a:srgbClr val="1F497D">
                    <a:lumMod val="75000"/>
                  </a:srgbClr>
                </a:solidFill>
                <a:latin typeface="Tahoma" pitchFamily="34" charset="0"/>
                <a:cs typeface="Tahoma" pitchFamily="34" charset="0"/>
              </a:rPr>
              <a:t>bài</a:t>
            </a:r>
            <a:r>
              <a:rPr lang="en-US" altLang="en-US" sz="2200" b="1" u="sng" dirty="0">
                <a:solidFill>
                  <a:srgbClr val="1F497D">
                    <a:lumMod val="75000"/>
                  </a:srgbClr>
                </a:solidFill>
                <a:latin typeface="Tahoma" pitchFamily="34" charset="0"/>
                <a:cs typeface="Tahoma" pitchFamily="34" charset="0"/>
              </a:rPr>
              <a:t> </a:t>
            </a:r>
            <a:r>
              <a:rPr lang="en-US" altLang="en-US" sz="2200" b="1" u="sng" dirty="0" err="1">
                <a:solidFill>
                  <a:srgbClr val="1F497D">
                    <a:lumMod val="75000"/>
                  </a:srgbClr>
                </a:solidFill>
                <a:latin typeface="Tahoma" pitchFamily="34" charset="0"/>
                <a:cs typeface="Tahoma" pitchFamily="34" charset="0"/>
              </a:rPr>
              <a:t>học</a:t>
            </a:r>
            <a:r>
              <a:rPr lang="en-US" altLang="en-US" sz="2200" b="1" u="sng" dirty="0">
                <a:solidFill>
                  <a:srgbClr val="1F497D">
                    <a:lumMod val="75000"/>
                  </a:srgbClr>
                </a:solidFill>
                <a:latin typeface="Tahoma" pitchFamily="34" charset="0"/>
                <a:cs typeface="Tahoma" pitchFamily="34" charset="0"/>
              </a:rPr>
              <a:t> </a:t>
            </a:r>
            <a:r>
              <a:rPr lang="en-US" altLang="en-US" sz="2200" b="1" u="sng" dirty="0" err="1">
                <a:solidFill>
                  <a:srgbClr val="1F497D">
                    <a:lumMod val="75000"/>
                  </a:srgbClr>
                </a:solidFill>
                <a:latin typeface="Tahoma" pitchFamily="34" charset="0"/>
                <a:cs typeface="Tahoma" pitchFamily="34" charset="0"/>
              </a:rPr>
              <a:t>này</a:t>
            </a:r>
            <a:r>
              <a:rPr lang="en-US" altLang="en-US" sz="2200" b="1" u="sng" dirty="0">
                <a:solidFill>
                  <a:srgbClr val="1F497D">
                    <a:lumMod val="75000"/>
                  </a:srgbClr>
                </a:solidFill>
                <a:latin typeface="Tahoma" pitchFamily="34" charset="0"/>
                <a:cs typeface="Tahoma" pitchFamily="34" charset="0"/>
              </a:rPr>
              <a:t>, </a:t>
            </a:r>
            <a:r>
              <a:rPr lang="en-US" altLang="en-US" sz="2200" b="1" u="sng" dirty="0" err="1">
                <a:solidFill>
                  <a:srgbClr val="1F497D">
                    <a:lumMod val="75000"/>
                  </a:srgbClr>
                </a:solidFill>
                <a:latin typeface="Tahoma" pitchFamily="34" charset="0"/>
                <a:cs typeface="Tahoma" pitchFamily="34" charset="0"/>
              </a:rPr>
              <a:t>học</a:t>
            </a:r>
            <a:r>
              <a:rPr lang="en-US" altLang="en-US" sz="2200" b="1" u="sng" dirty="0">
                <a:solidFill>
                  <a:srgbClr val="1F497D">
                    <a:lumMod val="75000"/>
                  </a:srgbClr>
                </a:solidFill>
                <a:latin typeface="Tahoma" pitchFamily="34" charset="0"/>
                <a:cs typeface="Tahoma" pitchFamily="34" charset="0"/>
              </a:rPr>
              <a:t> </a:t>
            </a:r>
            <a:r>
              <a:rPr lang="en-US" altLang="en-US" sz="2200" b="1" u="sng" dirty="0" err="1">
                <a:solidFill>
                  <a:srgbClr val="1F497D">
                    <a:lumMod val="75000"/>
                  </a:srgbClr>
                </a:solidFill>
                <a:latin typeface="Tahoma" pitchFamily="34" charset="0"/>
                <a:cs typeface="Tahoma" pitchFamily="34" charset="0"/>
              </a:rPr>
              <a:t>sinh</a:t>
            </a:r>
            <a:r>
              <a:rPr lang="en-US" altLang="en-US" sz="2200" b="1" u="sng" dirty="0">
                <a:solidFill>
                  <a:srgbClr val="1F497D">
                    <a:lumMod val="75000"/>
                  </a:srgbClr>
                </a:solidFill>
                <a:latin typeface="Tahoma" pitchFamily="34" charset="0"/>
                <a:cs typeface="Tahoma" pitchFamily="34" charset="0"/>
              </a:rPr>
              <a:t>:</a:t>
            </a:r>
          </a:p>
        </p:txBody>
      </p:sp>
      <p:sp>
        <p:nvSpPr>
          <p:cNvPr id="20" name="TextBox 19"/>
          <p:cNvSpPr txBox="1"/>
          <p:nvPr/>
        </p:nvSpPr>
        <p:spPr>
          <a:xfrm>
            <a:off x="914400" y="0"/>
            <a:ext cx="5410200" cy="461963"/>
          </a:xfrm>
          <a:prstGeom prst="rect">
            <a:avLst/>
          </a:prstGeom>
          <a:noFill/>
        </p:spPr>
        <p:txBody>
          <a:bodyPr>
            <a:spAutoFit/>
          </a:bodyPr>
          <a:lstStyle/>
          <a:p>
            <a:pPr eaLnBrk="1" hangingPunct="1">
              <a:defRPr/>
            </a:pPr>
            <a:r>
              <a:rPr lang="en-US" sz="2400" b="1" dirty="0" err="1" smtClean="0">
                <a:solidFill>
                  <a:schemeClr val="tx2">
                    <a:lumMod val="75000"/>
                  </a:schemeClr>
                </a:solidFill>
              </a:rPr>
              <a:t>Mục</a:t>
            </a:r>
            <a:r>
              <a:rPr lang="en-US" sz="2400" b="1" dirty="0" smtClean="0">
                <a:solidFill>
                  <a:schemeClr val="tx2">
                    <a:lumMod val="75000"/>
                  </a:schemeClr>
                </a:solidFill>
              </a:rPr>
              <a:t> </a:t>
            </a:r>
            <a:r>
              <a:rPr lang="en-US" sz="2400" b="1" dirty="0" err="1" smtClean="0">
                <a:solidFill>
                  <a:schemeClr val="tx2">
                    <a:lumMod val="75000"/>
                  </a:schemeClr>
                </a:solidFill>
              </a:rPr>
              <a:t>tiêu</a:t>
            </a:r>
            <a:r>
              <a:rPr lang="en-US" sz="2400" b="1" dirty="0" smtClean="0">
                <a:solidFill>
                  <a:schemeClr val="tx2">
                    <a:lumMod val="75000"/>
                  </a:schemeClr>
                </a:solidFill>
              </a:rPr>
              <a:t>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11" name="Oval 10"/>
          <p:cNvSpPr/>
          <p:nvPr/>
        </p:nvSpPr>
        <p:spPr>
          <a:xfrm>
            <a:off x="457200" y="4647981"/>
            <a:ext cx="228600" cy="189132"/>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200"/>
          </a:p>
        </p:txBody>
      </p:sp>
      <p:sp>
        <p:nvSpPr>
          <p:cNvPr id="12" name="Rectangle 15"/>
          <p:cNvSpPr>
            <a:spLocks noChangeArrowheads="1"/>
          </p:cNvSpPr>
          <p:nvPr/>
        </p:nvSpPr>
        <p:spPr bwMode="auto">
          <a:xfrm>
            <a:off x="685800" y="4495800"/>
            <a:ext cx="8229600" cy="830997"/>
          </a:xfrm>
          <a:prstGeom prst="rect">
            <a:avLst/>
          </a:prstGeom>
          <a:noFill/>
          <a:ln w="9525">
            <a:noFill/>
            <a:miter lim="800000"/>
            <a:headEnd/>
            <a:tailEnd/>
          </a:ln>
        </p:spPr>
        <p:txBody>
          <a:bodyPr wrap="square">
            <a:spAutoFit/>
          </a:bodyPr>
          <a:lstStyle/>
          <a:p>
            <a:r>
              <a:rPr lang="en-US" sz="2400" dirty="0" err="1"/>
              <a:t>Tuyên</a:t>
            </a:r>
            <a:r>
              <a:rPr lang="en-US" sz="2400" dirty="0"/>
              <a:t> </a:t>
            </a:r>
            <a:r>
              <a:rPr lang="en-US" sz="2400" dirty="0" err="1"/>
              <a:t>truyền</a:t>
            </a:r>
            <a:r>
              <a:rPr lang="en-US" sz="2400" dirty="0"/>
              <a:t>, </a:t>
            </a:r>
            <a:r>
              <a:rPr lang="en-US" sz="2400" dirty="0" err="1"/>
              <a:t>vận</a:t>
            </a:r>
            <a:r>
              <a:rPr lang="en-US" sz="2400" dirty="0"/>
              <a:t> </a:t>
            </a:r>
            <a:r>
              <a:rPr lang="en-US" sz="2400" dirty="0" err="1"/>
              <a:t>động</a:t>
            </a:r>
            <a:r>
              <a:rPr lang="en-US" sz="2400" dirty="0"/>
              <a:t> </a:t>
            </a:r>
            <a:r>
              <a:rPr lang="en-US" sz="2400" dirty="0" err="1"/>
              <a:t>mọi</a:t>
            </a:r>
            <a:r>
              <a:rPr lang="en-US" sz="2400" dirty="0"/>
              <a:t> </a:t>
            </a:r>
            <a:r>
              <a:rPr lang="en-US" sz="2400" dirty="0" err="1"/>
              <a:t>người</a:t>
            </a:r>
            <a:r>
              <a:rPr lang="en-US" sz="2400" dirty="0"/>
              <a:t> </a:t>
            </a:r>
            <a:r>
              <a:rPr lang="en-US" sz="2400" dirty="0" err="1"/>
              <a:t>cùng</a:t>
            </a:r>
            <a:r>
              <a:rPr lang="en-US" sz="2400" dirty="0"/>
              <a:t> </a:t>
            </a:r>
            <a:r>
              <a:rPr lang="en-US" sz="2400" dirty="0" err="1"/>
              <a:t>thực</a:t>
            </a:r>
            <a:r>
              <a:rPr lang="en-US" sz="2400" dirty="0"/>
              <a:t> </a:t>
            </a:r>
            <a:r>
              <a:rPr lang="en-US" sz="2400" dirty="0" err="1"/>
              <a:t>hiện</a:t>
            </a:r>
            <a:r>
              <a:rPr lang="en-US" sz="2400" dirty="0"/>
              <a:t> </a:t>
            </a:r>
            <a:r>
              <a:rPr lang="en-US" sz="2400" dirty="0" err="1"/>
              <a:t>nghiêm</a:t>
            </a:r>
            <a:r>
              <a:rPr lang="en-US" sz="2400" dirty="0"/>
              <a:t> </a:t>
            </a:r>
            <a:r>
              <a:rPr lang="en-US" sz="2400" dirty="0" err="1"/>
              <a:t>túc</a:t>
            </a:r>
            <a:r>
              <a:rPr lang="en-US" sz="2400" dirty="0"/>
              <a:t> </a:t>
            </a:r>
            <a:r>
              <a:rPr lang="en-US" sz="2400" dirty="0" err="1"/>
              <a:t>Luật</a:t>
            </a:r>
            <a:r>
              <a:rPr lang="en-US" sz="2400" dirty="0"/>
              <a:t> </a:t>
            </a:r>
            <a:r>
              <a:rPr lang="en-US" sz="2400" dirty="0" err="1"/>
              <a:t>Giao</a:t>
            </a:r>
            <a:r>
              <a:rPr lang="en-US" sz="2400" dirty="0"/>
              <a:t> </a:t>
            </a:r>
            <a:r>
              <a:rPr lang="en-US" sz="2400" dirty="0" err="1"/>
              <a:t>thông</a:t>
            </a:r>
            <a:r>
              <a:rPr lang="en-US" sz="2400" dirty="0"/>
              <a:t> </a:t>
            </a:r>
            <a:r>
              <a:rPr lang="en-US" sz="2400" dirty="0" err="1"/>
              <a:t>đường</a:t>
            </a:r>
            <a:r>
              <a:rPr lang="en-US" sz="2400" dirty="0"/>
              <a:t> </a:t>
            </a:r>
            <a:r>
              <a:rPr lang="en-US" sz="2400" dirty="0" err="1" smtClean="0"/>
              <a:t>bộ</a:t>
            </a:r>
            <a:endParaRPr lang="en-US" sz="2400" dirty="0"/>
          </a:p>
        </p:txBody>
      </p:sp>
    </p:spTree>
    <p:extLst>
      <p:ext uri="{BB962C8B-B14F-4D97-AF65-F5344CB8AC3E}">
        <p14:creationId xmlns:p14="http://schemas.microsoft.com/office/powerpoint/2010/main" val="3930384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699"/>
                                        </p:tgtEl>
                                        <p:attrNameLst>
                                          <p:attrName>style.visibility</p:attrName>
                                        </p:attrNameLst>
                                      </p:cBhvr>
                                      <p:to>
                                        <p:strVal val="visible"/>
                                      </p:to>
                                    </p:set>
                                    <p:animEffect transition="in" filter="wipe(down)">
                                      <p:cBhvr>
                                        <p:cTn id="7" dur="500"/>
                                        <p:tgtEl>
                                          <p:spTgt spid="2969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9710"/>
                                        </p:tgtEl>
                                        <p:attrNameLst>
                                          <p:attrName>style.visibility</p:attrName>
                                        </p:attrNameLst>
                                      </p:cBhvr>
                                      <p:to>
                                        <p:strVal val="visible"/>
                                      </p:to>
                                    </p:set>
                                    <p:animEffect transition="in" filter="wipe(down)">
                                      <p:cBhvr>
                                        <p:cTn id="18" dur="500"/>
                                        <p:tgtEl>
                                          <p:spTgt spid="297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9709"/>
                                        </p:tgtEl>
                                        <p:attrNameLst>
                                          <p:attrName>style.visibility</p:attrName>
                                        </p:attrNameLst>
                                      </p:cBhvr>
                                      <p:to>
                                        <p:strVal val="visible"/>
                                      </p:to>
                                    </p:set>
                                    <p:animEffect transition="in" filter="wipe(down)">
                                      <p:cBhvr>
                                        <p:cTn id="26" dur="500"/>
                                        <p:tgtEl>
                                          <p:spTgt spid="2970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3794"/>
                                        </p:tgtEl>
                                        <p:attrNameLst>
                                          <p:attrName>style.visibility</p:attrName>
                                        </p:attrNameLst>
                                      </p:cBhvr>
                                      <p:to>
                                        <p:strVal val="visible"/>
                                      </p:to>
                                    </p:set>
                                    <p:animEffect transition="in" filter="wipe(down)">
                                      <p:cBhvr>
                                        <p:cTn id="31" dur="500"/>
                                        <p:tgtEl>
                                          <p:spTgt spid="33794"/>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animBg="1"/>
      <p:bldP spid="29699" grpId="0"/>
      <p:bldP spid="13" grpId="0" animBg="1"/>
      <p:bldP spid="14" grpId="0" animBg="1"/>
      <p:bldP spid="15" grpId="0" animBg="1"/>
      <p:bldP spid="29709" grpId="0"/>
      <p:bldP spid="29710" grpId="0"/>
      <p:bldP spid="11" grpId="0" animBg="1"/>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FC5A995-E58C-44D3-B94D-EE7358E28E04}" type="slidenum">
              <a:rPr lang="en-US" altLang="en-US" smtClean="0"/>
              <a:pPr/>
              <a:t>14</a:t>
            </a:fld>
            <a:endParaRPr lang="en-US" altLang="en-US"/>
          </a:p>
        </p:txBody>
      </p:sp>
      <p:sp>
        <p:nvSpPr>
          <p:cNvPr id="4" name="TextBox 3"/>
          <p:cNvSpPr txBox="1"/>
          <p:nvPr/>
        </p:nvSpPr>
        <p:spPr>
          <a:xfrm>
            <a:off x="914400" y="0"/>
            <a:ext cx="5410200" cy="461963"/>
          </a:xfrm>
          <a:prstGeom prst="rect">
            <a:avLst/>
          </a:prstGeom>
          <a:noFill/>
        </p:spPr>
        <p:txBody>
          <a:bodyPr>
            <a:spAutoFit/>
          </a:bodyPr>
          <a:lstStyle/>
          <a:p>
            <a:pPr eaLnBrk="1" hangingPunct="1">
              <a:defRPr/>
            </a:pPr>
            <a:r>
              <a:rPr lang="en-US" sz="2400" b="1" dirty="0" smtClean="0">
                <a:solidFill>
                  <a:schemeClr val="tx2">
                    <a:lumMod val="75000"/>
                  </a:schemeClr>
                </a:solidFill>
              </a:rPr>
              <a:t>A. </a:t>
            </a:r>
            <a:r>
              <a:rPr lang="en-US" sz="2400" b="1" dirty="0" err="1" smtClean="0">
                <a:solidFill>
                  <a:schemeClr val="tx2">
                    <a:lumMod val="75000"/>
                  </a:schemeClr>
                </a:solidFill>
              </a:rPr>
              <a:t>Tình</a:t>
            </a:r>
            <a:r>
              <a:rPr lang="en-US" sz="2400" b="1" dirty="0" smtClean="0">
                <a:solidFill>
                  <a:schemeClr val="tx2">
                    <a:lumMod val="75000"/>
                  </a:schemeClr>
                </a:solidFill>
              </a:rPr>
              <a:t> </a:t>
            </a:r>
            <a:r>
              <a:rPr lang="en-US" sz="2400" b="1" dirty="0" err="1" smtClean="0">
                <a:solidFill>
                  <a:schemeClr val="tx2">
                    <a:lumMod val="75000"/>
                  </a:schemeClr>
                </a:solidFill>
              </a:rPr>
              <a:t>huống</a:t>
            </a:r>
            <a:r>
              <a:rPr lang="en-US" sz="2400" b="1" dirty="0" smtClean="0">
                <a:solidFill>
                  <a:schemeClr val="tx2">
                    <a:lumMod val="75000"/>
                  </a:schemeClr>
                </a:solidFill>
              </a:rPr>
              <a:t> </a:t>
            </a:r>
            <a:r>
              <a:rPr lang="en-US" sz="2400" b="1" dirty="0" err="1" smtClean="0">
                <a:solidFill>
                  <a:schemeClr val="tx2">
                    <a:lumMod val="75000"/>
                  </a:schemeClr>
                </a:solidFill>
              </a:rPr>
              <a:t>xuất</a:t>
            </a:r>
            <a:r>
              <a:rPr lang="en-US" sz="2400" b="1" dirty="0" smtClean="0">
                <a:solidFill>
                  <a:schemeClr val="tx2">
                    <a:lumMod val="75000"/>
                  </a:schemeClr>
                </a:solidFill>
              </a:rPr>
              <a:t> </a:t>
            </a:r>
            <a:r>
              <a:rPr lang="en-US" sz="2400" b="1" dirty="0" err="1" smtClean="0">
                <a:solidFill>
                  <a:schemeClr val="tx2">
                    <a:lumMod val="75000"/>
                  </a:schemeClr>
                </a:solidFill>
              </a:rPr>
              <a:t>phát</a:t>
            </a:r>
            <a:endParaRPr lang="en-US" sz="2400" b="1" dirty="0">
              <a:solidFill>
                <a:schemeClr val="tx2">
                  <a:lumMod val="75000"/>
                </a:schemeClr>
              </a:solidFill>
            </a:endParaRPr>
          </a:p>
        </p:txBody>
      </p:sp>
      <p:sp>
        <p:nvSpPr>
          <p:cNvPr id="7" name="Rectangle 6"/>
          <p:cNvSpPr/>
          <p:nvPr/>
        </p:nvSpPr>
        <p:spPr>
          <a:xfrm>
            <a:off x="265359" y="1114961"/>
            <a:ext cx="8343900" cy="1323439"/>
          </a:xfrm>
          <a:prstGeom prst="rect">
            <a:avLst/>
          </a:prstGeom>
          <a:ln>
            <a:solidFill>
              <a:srgbClr val="800000"/>
            </a:solidFill>
          </a:ln>
        </p:spPr>
        <p:txBody>
          <a:bodyPr wrap="square" lIns="182880">
            <a:spAutoFit/>
          </a:bodyPr>
          <a:lstStyle/>
          <a:p>
            <a:pPr marL="457200" indent="-457200" algn="just">
              <a:spcBef>
                <a:spcPts val="600"/>
              </a:spcBef>
              <a:spcAft>
                <a:spcPts val="600"/>
              </a:spcAft>
              <a:buFont typeface="+mj-lt"/>
              <a:buAutoNum type="alphaLcParenR"/>
            </a:pPr>
            <a:r>
              <a:rPr lang="vi-VN" sz="2000" dirty="0">
                <a:solidFill>
                  <a:srgbClr val="1F497D">
                    <a:lumMod val="75000"/>
                  </a:srgbClr>
                </a:solidFill>
                <a:latin typeface="Tahoma" pitchFamily="34" charset="0"/>
                <a:cs typeface="Tahoma" pitchFamily="34" charset="0"/>
              </a:rPr>
              <a:t>Kể tên các hoạt động giao thông vận tải mà em biết.</a:t>
            </a:r>
            <a:endParaRPr lang="en-US" sz="2000" dirty="0">
              <a:solidFill>
                <a:srgbClr val="1F497D">
                  <a:lumMod val="75000"/>
                </a:srgbClr>
              </a:solidFill>
              <a:latin typeface="Tahoma" pitchFamily="34" charset="0"/>
              <a:cs typeface="Tahoma" pitchFamily="34" charset="0"/>
            </a:endParaRPr>
          </a:p>
          <a:p>
            <a:pPr marL="457200" indent="-457200" algn="just">
              <a:spcBef>
                <a:spcPts val="600"/>
              </a:spcBef>
              <a:spcAft>
                <a:spcPts val="600"/>
              </a:spcAft>
              <a:buFont typeface="+mj-lt"/>
              <a:buAutoNum type="alphaLcParenR"/>
            </a:pPr>
            <a:r>
              <a:rPr lang="vi-VN" sz="2000" dirty="0" smtClean="0">
                <a:solidFill>
                  <a:srgbClr val="1F497D">
                    <a:lumMod val="75000"/>
                  </a:srgbClr>
                </a:solidFill>
                <a:latin typeface="Tahoma" pitchFamily="34" charset="0"/>
                <a:cs typeface="Tahoma" pitchFamily="34" charset="0"/>
              </a:rPr>
              <a:t>Nêu </a:t>
            </a:r>
            <a:r>
              <a:rPr lang="vi-VN" sz="2000" dirty="0">
                <a:solidFill>
                  <a:srgbClr val="1F497D">
                    <a:lumMod val="75000"/>
                  </a:srgbClr>
                </a:solidFill>
                <a:latin typeface="Tahoma" pitchFamily="34" charset="0"/>
                <a:cs typeface="Tahoma" pitchFamily="34" charset="0"/>
              </a:rPr>
              <a:t>vai trò của giao thông vận tải đối với đời sống và sản xuất</a:t>
            </a:r>
            <a:r>
              <a:rPr lang="vi-VN" sz="2000" dirty="0" smtClean="0"/>
              <a:t>.</a:t>
            </a:r>
            <a:endParaRPr lang="en-US" sz="2000" dirty="0">
              <a:solidFill>
                <a:srgbClr val="1F497D">
                  <a:lumMod val="75000"/>
                </a:srgbClr>
              </a:solidFill>
              <a:latin typeface="Tahoma" pitchFamily="34" charset="0"/>
              <a:cs typeface="Tahoma" pitchFamily="34" charset="0"/>
            </a:endParaRPr>
          </a:p>
          <a:p>
            <a:pPr marL="457200" indent="-457200" algn="just">
              <a:spcBef>
                <a:spcPts val="600"/>
              </a:spcBef>
              <a:spcAft>
                <a:spcPts val="600"/>
              </a:spcAft>
              <a:buFont typeface="+mj-lt"/>
              <a:buAutoNum type="alphaLcParenR"/>
            </a:pPr>
            <a:r>
              <a:rPr lang="vi-VN" sz="2000" dirty="0">
                <a:solidFill>
                  <a:srgbClr val="1F497D">
                    <a:lumMod val="75000"/>
                  </a:srgbClr>
                </a:solidFill>
                <a:latin typeface="Tahoma" pitchFamily="34" charset="0"/>
                <a:cs typeface="Tahoma" pitchFamily="34" charset="0"/>
              </a:rPr>
              <a:t>Trình bày ý nghĩa của việc thực hiện tốt Luật Giao thông đường bộ</a:t>
            </a:r>
            <a:endParaRPr lang="en-US" sz="2000" dirty="0">
              <a:solidFill>
                <a:srgbClr val="1F497D">
                  <a:lumMod val="75000"/>
                </a:srgbClr>
              </a:solidFill>
              <a:latin typeface="Tahoma" pitchFamily="34" charset="0"/>
              <a:cs typeface="Tahoma" pitchFamily="34" charset="0"/>
            </a:endParaRPr>
          </a:p>
        </p:txBody>
      </p:sp>
      <p:sp>
        <p:nvSpPr>
          <p:cNvPr id="8" name="Rectangle 7"/>
          <p:cNvSpPr>
            <a:spLocks noChangeArrowheads="1"/>
          </p:cNvSpPr>
          <p:nvPr/>
        </p:nvSpPr>
        <p:spPr bwMode="auto">
          <a:xfrm>
            <a:off x="152400" y="678359"/>
            <a:ext cx="9220200" cy="400110"/>
          </a:xfrm>
          <a:prstGeom prst="rect">
            <a:avLst/>
          </a:prstGeom>
          <a:noFill/>
          <a:ln w="9525">
            <a:noFill/>
            <a:miter lim="800000"/>
            <a:headEnd/>
            <a:tailEnd/>
          </a:ln>
        </p:spPr>
        <p:txBody>
          <a:bodyPr wrap="square">
            <a:spAutoFit/>
          </a:bodyPr>
          <a:lstStyle/>
          <a:p>
            <a:r>
              <a:rPr lang="vi-VN" sz="2000" dirty="0"/>
              <a:t>Bằng hiểu biết của bản thân, kết hợp với quan sát các hình ảnh sau đây, hãy:</a:t>
            </a:r>
            <a:endParaRPr lang="en-US" sz="2000" dirty="0"/>
          </a:p>
        </p:txBody>
      </p:sp>
      <p:pic>
        <p:nvPicPr>
          <p:cNvPr id="43015" name="Picture 28" descr="chonoi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5403" y="2514600"/>
            <a:ext cx="2619789" cy="1603698"/>
          </a:xfrm>
          <a:prstGeom prst="rect">
            <a:avLst/>
          </a:prstGeom>
          <a:noFill/>
          <a:extLst>
            <a:ext uri="{909E8E84-426E-40DD-AFC4-6F175D3DCCD1}">
              <a14:hiddenFill xmlns:a14="http://schemas.microsoft.com/office/drawing/2010/main">
                <a:solidFill>
                  <a:srgbClr val="FFFFFF"/>
                </a:solidFill>
              </a14:hiddenFill>
            </a:ext>
          </a:extLst>
        </p:spPr>
      </p:pic>
      <p:pic>
        <p:nvPicPr>
          <p:cNvPr id="43013" name="Picture 3" descr="inde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5110" y="2514600"/>
            <a:ext cx="2432663" cy="1636331"/>
          </a:xfrm>
          <a:prstGeom prst="rect">
            <a:avLst/>
          </a:prstGeom>
          <a:noFill/>
          <a:extLst>
            <a:ext uri="{909E8E84-426E-40DD-AFC4-6F175D3DCCD1}">
              <a14:hiddenFill xmlns:a14="http://schemas.microsoft.com/office/drawing/2010/main">
                <a:solidFill>
                  <a:srgbClr val="FFFFFF"/>
                </a:solidFill>
              </a14:hiddenFill>
            </a:ext>
          </a:extLst>
        </p:spPr>
      </p:pic>
      <p:pic>
        <p:nvPicPr>
          <p:cNvPr id="43009" name="Picture 47110" descr="tan-son-nhat-041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9766" y="4689484"/>
            <a:ext cx="2482634" cy="1711315"/>
          </a:xfrm>
          <a:prstGeom prst="rect">
            <a:avLst/>
          </a:prstGeom>
          <a:noFill/>
          <a:extLst>
            <a:ext uri="{909E8E84-426E-40DD-AFC4-6F175D3DCCD1}">
              <a14:hiddenFill xmlns:a14="http://schemas.microsoft.com/office/drawing/2010/main">
                <a:solidFill>
                  <a:srgbClr val="FFFFFF"/>
                </a:solidFill>
              </a14:hiddenFill>
            </a:ext>
          </a:extLst>
        </p:spPr>
      </p:pic>
      <p:pic>
        <p:nvPicPr>
          <p:cNvPr id="43011" name="Picture 47109" descr="index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5403" y="4717705"/>
            <a:ext cx="2619790" cy="173324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672385" y="6396335"/>
            <a:ext cx="3442415" cy="461665"/>
          </a:xfrm>
          <a:prstGeom prst="rect">
            <a:avLst/>
          </a:prstGeom>
        </p:spPr>
        <p:txBody>
          <a:bodyPr wrap="square">
            <a:spAutoFit/>
          </a:bodyPr>
          <a:lstStyle/>
          <a:p>
            <a:pPr algn="ctr"/>
            <a:r>
              <a:rPr lang="en-US" sz="1200" i="1" dirty="0" err="1"/>
              <a:t>Hình</a:t>
            </a:r>
            <a:r>
              <a:rPr lang="en-US" sz="1200" i="1" dirty="0"/>
              <a:t> 3. </a:t>
            </a:r>
            <a:r>
              <a:rPr lang="en-US" sz="1200" i="1" dirty="0" err="1"/>
              <a:t>Hoạt</a:t>
            </a:r>
            <a:r>
              <a:rPr lang="en-US" sz="1200" i="1" dirty="0"/>
              <a:t> </a:t>
            </a:r>
            <a:r>
              <a:rPr lang="en-US" sz="1200" i="1" dirty="0" err="1"/>
              <a:t>động</a:t>
            </a:r>
            <a:r>
              <a:rPr lang="en-US" sz="1200" i="1" dirty="0"/>
              <a:t> </a:t>
            </a:r>
            <a:r>
              <a:rPr lang="en-US" sz="1200" i="1" dirty="0" err="1"/>
              <a:t>giao</a:t>
            </a:r>
            <a:r>
              <a:rPr lang="en-US" sz="1200" i="1" dirty="0"/>
              <a:t> </a:t>
            </a:r>
            <a:r>
              <a:rPr lang="en-US" sz="1200" i="1" dirty="0" err="1"/>
              <a:t>thông</a:t>
            </a:r>
            <a:r>
              <a:rPr lang="en-US" sz="1200" i="1" dirty="0"/>
              <a:t> </a:t>
            </a:r>
            <a:r>
              <a:rPr lang="en-US" sz="1200" i="1" dirty="0" err="1"/>
              <a:t>đường</a:t>
            </a:r>
            <a:r>
              <a:rPr lang="en-US" sz="1200" i="1" dirty="0"/>
              <a:t> </a:t>
            </a:r>
            <a:r>
              <a:rPr lang="en-US" sz="1200" i="1" dirty="0" err="1"/>
              <a:t>bộ</a:t>
            </a:r>
            <a:endParaRPr lang="en-US" sz="1200" i="1" dirty="0"/>
          </a:p>
          <a:p>
            <a:pPr algn="ctr"/>
            <a:r>
              <a:rPr lang="en-US" sz="1200" i="1" dirty="0" err="1"/>
              <a:t>Nguồn</a:t>
            </a:r>
            <a:r>
              <a:rPr lang="en-US" sz="1200" i="1" dirty="0"/>
              <a:t>: </a:t>
            </a:r>
            <a:r>
              <a:rPr lang="en-US" sz="1200" i="1" dirty="0">
                <a:hlinkClick r:id="rId6"/>
              </a:rPr>
              <a:t>http://www.infonet.vn</a:t>
            </a:r>
            <a:endParaRPr lang="en-US" sz="1200" i="1" dirty="0"/>
          </a:p>
        </p:txBody>
      </p:sp>
      <p:sp>
        <p:nvSpPr>
          <p:cNvPr id="16" name="TextBox 15"/>
          <p:cNvSpPr txBox="1"/>
          <p:nvPr/>
        </p:nvSpPr>
        <p:spPr>
          <a:xfrm>
            <a:off x="717193" y="4120515"/>
            <a:ext cx="3352800" cy="523220"/>
          </a:xfrm>
          <a:prstGeom prst="rect">
            <a:avLst/>
          </a:prstGeom>
          <a:noFill/>
        </p:spPr>
        <p:txBody>
          <a:bodyPr wrap="square" rtlCol="0">
            <a:spAutoFit/>
          </a:bodyPr>
          <a:lstStyle/>
          <a:p>
            <a:pPr algn="ctr"/>
            <a:r>
              <a:rPr lang="en-US" sz="1400" dirty="0" smtClean="0"/>
              <a:t> </a:t>
            </a:r>
            <a:r>
              <a:rPr lang="en-US" sz="1400" i="1" dirty="0" err="1">
                <a:latin typeface="Times New Roman" panose="02020603050405020304" pitchFamily="18" charset="0"/>
                <a:ea typeface="Calibri" panose="020F0502020204030204" pitchFamily="34" charset="0"/>
                <a:cs typeface="Times New Roman" panose="02020603050405020304" pitchFamily="18" charset="0"/>
              </a:rPr>
              <a:t>Hình</a:t>
            </a:r>
            <a:r>
              <a:rPr lang="en-US" sz="1400" i="1" dirty="0">
                <a:latin typeface="Times New Roman" panose="02020603050405020304" pitchFamily="18" charset="0"/>
                <a:ea typeface="Calibri" panose="020F0502020204030204" pitchFamily="34" charset="0"/>
                <a:cs typeface="Times New Roman" panose="02020603050405020304" pitchFamily="18" charset="0"/>
              </a:rPr>
              <a:t> 1. </a:t>
            </a:r>
            <a:r>
              <a:rPr lang="en-US" sz="1400" i="1" dirty="0" err="1">
                <a:latin typeface="Times New Roman" panose="02020603050405020304" pitchFamily="18" charset="0"/>
                <a:ea typeface="Calibri" panose="020F0502020204030204" pitchFamily="34" charset="0"/>
                <a:cs typeface="Times New Roman" panose="02020603050405020304" pitchFamily="18" charset="0"/>
              </a:rPr>
              <a:t>Hoạt</a:t>
            </a:r>
            <a:r>
              <a:rPr lang="en-US" sz="1400" i="1" dirty="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1400" i="1" dirty="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latin typeface="Times New Roman" panose="02020603050405020304" pitchFamily="18" charset="0"/>
                <a:ea typeface="Calibri" panose="020F0502020204030204" pitchFamily="34" charset="0"/>
                <a:cs typeface="Times New Roman" panose="02020603050405020304" pitchFamily="18" charset="0"/>
              </a:rPr>
              <a:t>giao</a:t>
            </a:r>
            <a:r>
              <a:rPr lang="en-US" sz="1400" i="1" dirty="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latin typeface="Times New Roman" panose="02020603050405020304" pitchFamily="18" charset="0"/>
                <a:ea typeface="Calibri" panose="020F0502020204030204" pitchFamily="34" charset="0"/>
                <a:cs typeface="Times New Roman" panose="02020603050405020304" pitchFamily="18" charset="0"/>
              </a:rPr>
              <a:t>thông</a:t>
            </a:r>
            <a:r>
              <a:rPr lang="en-US" sz="1400" i="1" dirty="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latin typeface="Times New Roman" panose="02020603050405020304" pitchFamily="18" charset="0"/>
                <a:ea typeface="Calibri" panose="020F0502020204030204" pitchFamily="34" charset="0"/>
                <a:cs typeface="Times New Roman" panose="02020603050405020304" pitchFamily="18" charset="0"/>
              </a:rPr>
              <a:t>đường</a:t>
            </a:r>
            <a:r>
              <a:rPr lang="en-US" sz="1400" i="1" dirty="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smtClean="0">
                <a:latin typeface="Times New Roman" panose="02020603050405020304" pitchFamily="18" charset="0"/>
                <a:ea typeface="Calibri" panose="020F0502020204030204" pitchFamily="34" charset="0"/>
                <a:cs typeface="Times New Roman" panose="02020603050405020304" pitchFamily="18" charset="0"/>
              </a:rPr>
              <a:t>thủy</a:t>
            </a:r>
            <a:endParaRPr lang="en-US" sz="1400" i="1" dirty="0" smtClean="0">
              <a:latin typeface="Times New Roman" panose="02020603050405020304" pitchFamily="18" charset="0"/>
              <a:ea typeface="Calibri" panose="020F0502020204030204" pitchFamily="34" charset="0"/>
              <a:cs typeface="Times New Roman" panose="02020603050405020304" pitchFamily="18" charset="0"/>
            </a:endParaRPr>
          </a:p>
          <a:p>
            <a:pPr algn="ctr"/>
            <a:r>
              <a:rPr lang="en-US" sz="1400" i="1" dirty="0" err="1">
                <a:latin typeface="Times New Roman" panose="02020603050405020304" pitchFamily="18" charset="0"/>
                <a:ea typeface="Calibri" panose="020F0502020204030204" pitchFamily="34" charset="0"/>
                <a:cs typeface="Times New Roman" panose="02020603050405020304" pitchFamily="18" charset="0"/>
              </a:rPr>
              <a:t>Nguồn</a:t>
            </a:r>
            <a:r>
              <a:rPr lang="en-US" sz="1400" i="1" dirty="0">
                <a:latin typeface="Times New Roman" panose="02020603050405020304" pitchFamily="18" charset="0"/>
                <a:ea typeface="Calibri" panose="020F0502020204030204" pitchFamily="34" charset="0"/>
                <a:cs typeface="Times New Roman" panose="02020603050405020304" pitchFamily="18" charset="0"/>
              </a:rPr>
              <a:t>: </a:t>
            </a:r>
            <a:r>
              <a:rPr lang="en-US" sz="1400" i="1" u="sng" dirty="0">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6"/>
              </a:rPr>
              <a:t>http://</a:t>
            </a:r>
            <a:r>
              <a:rPr lang="en-US" sz="1400" i="1" u="sng"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6"/>
              </a:rPr>
              <a:t>www.baobinhphuoc.com.vn</a:t>
            </a:r>
            <a:endParaRPr lang="en-US" sz="1400" dirty="0"/>
          </a:p>
        </p:txBody>
      </p:sp>
      <p:sp>
        <p:nvSpPr>
          <p:cNvPr id="24" name="TextBox 23"/>
          <p:cNvSpPr txBox="1"/>
          <p:nvPr/>
        </p:nvSpPr>
        <p:spPr>
          <a:xfrm>
            <a:off x="4784769" y="4114800"/>
            <a:ext cx="3352800" cy="523220"/>
          </a:xfrm>
          <a:prstGeom prst="rect">
            <a:avLst/>
          </a:prstGeom>
          <a:noFill/>
        </p:spPr>
        <p:txBody>
          <a:bodyPr wrap="square" rtlCol="0">
            <a:spAutoFit/>
          </a:bodyPr>
          <a:lstStyle/>
          <a:p>
            <a:pPr algn="ctr"/>
            <a:r>
              <a:rPr lang="en-US" sz="1400" dirty="0" smtClean="0"/>
              <a:t> </a:t>
            </a:r>
            <a:r>
              <a:rPr lang="en-US" sz="1400" i="1" dirty="0" err="1">
                <a:latin typeface="Times New Roman" panose="02020603050405020304" pitchFamily="18" charset="0"/>
                <a:ea typeface="Calibri" panose="020F0502020204030204" pitchFamily="34" charset="0"/>
                <a:cs typeface="Times New Roman" panose="02020603050405020304" pitchFamily="18" charset="0"/>
              </a:rPr>
              <a:t>Hình</a:t>
            </a:r>
            <a:r>
              <a:rPr lang="en-US" sz="1400" i="1" dirty="0">
                <a:latin typeface="Times New Roman" panose="02020603050405020304" pitchFamily="18" charset="0"/>
                <a:ea typeface="Calibri" panose="020F0502020204030204" pitchFamily="34" charset="0"/>
                <a:cs typeface="Times New Roman" panose="02020603050405020304" pitchFamily="18" charset="0"/>
              </a:rPr>
              <a:t> </a:t>
            </a:r>
            <a:r>
              <a:rPr lang="en-US" sz="1400" i="1" dirty="0" smtClean="0">
                <a:latin typeface="Times New Roman" panose="02020603050405020304" pitchFamily="18" charset="0"/>
                <a:ea typeface="Calibri" panose="020F0502020204030204" pitchFamily="34" charset="0"/>
                <a:cs typeface="Times New Roman" panose="02020603050405020304" pitchFamily="18" charset="0"/>
              </a:rPr>
              <a:t>2. </a:t>
            </a:r>
            <a:r>
              <a:rPr lang="en-US" sz="1400" i="1" dirty="0" err="1">
                <a:latin typeface="Times New Roman" panose="02020603050405020304" pitchFamily="18" charset="0"/>
                <a:ea typeface="Calibri" panose="020F0502020204030204" pitchFamily="34" charset="0"/>
                <a:cs typeface="Times New Roman" panose="02020603050405020304" pitchFamily="18" charset="0"/>
              </a:rPr>
              <a:t>Hoạt</a:t>
            </a:r>
            <a:r>
              <a:rPr lang="en-US" sz="1400" i="1" dirty="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1400" i="1" dirty="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latin typeface="Times New Roman" panose="02020603050405020304" pitchFamily="18" charset="0"/>
                <a:ea typeface="Calibri" panose="020F0502020204030204" pitchFamily="34" charset="0"/>
                <a:cs typeface="Times New Roman" panose="02020603050405020304" pitchFamily="18" charset="0"/>
              </a:rPr>
              <a:t>giao</a:t>
            </a:r>
            <a:r>
              <a:rPr lang="en-US" sz="1400" i="1" dirty="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latin typeface="Times New Roman" panose="02020603050405020304" pitchFamily="18" charset="0"/>
                <a:ea typeface="Calibri" panose="020F0502020204030204" pitchFamily="34" charset="0"/>
                <a:cs typeface="Times New Roman" panose="02020603050405020304" pitchFamily="18" charset="0"/>
              </a:rPr>
              <a:t>thông</a:t>
            </a:r>
            <a:r>
              <a:rPr lang="en-US" sz="1400" i="1" dirty="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latin typeface="Times New Roman" panose="02020603050405020304" pitchFamily="18" charset="0"/>
                <a:ea typeface="Calibri" panose="020F0502020204030204" pitchFamily="34" charset="0"/>
                <a:cs typeface="Times New Roman" panose="02020603050405020304" pitchFamily="18" charset="0"/>
              </a:rPr>
              <a:t>đường</a:t>
            </a:r>
            <a:r>
              <a:rPr lang="en-US" sz="1400" i="1" dirty="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smtClean="0">
                <a:latin typeface="Times New Roman" panose="02020603050405020304" pitchFamily="18" charset="0"/>
                <a:ea typeface="Calibri" panose="020F0502020204030204" pitchFamily="34" charset="0"/>
                <a:cs typeface="Times New Roman" panose="02020603050405020304" pitchFamily="18" charset="0"/>
              </a:rPr>
              <a:t>sắt</a:t>
            </a:r>
            <a:endParaRPr lang="en-US" sz="1400" i="1" dirty="0" smtClean="0">
              <a:latin typeface="Times New Roman" panose="02020603050405020304" pitchFamily="18" charset="0"/>
              <a:ea typeface="Calibri" panose="020F0502020204030204" pitchFamily="34" charset="0"/>
              <a:cs typeface="Times New Roman" panose="02020603050405020304" pitchFamily="18" charset="0"/>
            </a:endParaRPr>
          </a:p>
          <a:p>
            <a:pPr algn="ctr"/>
            <a:r>
              <a:rPr lang="en-US" sz="1400" i="1" dirty="0" err="1">
                <a:latin typeface="Times New Roman" panose="02020603050405020304" pitchFamily="18" charset="0"/>
                <a:ea typeface="Calibri" panose="020F0502020204030204" pitchFamily="34" charset="0"/>
                <a:cs typeface="Times New Roman" panose="02020603050405020304" pitchFamily="18" charset="0"/>
              </a:rPr>
              <a:t>Nguồn</a:t>
            </a:r>
            <a:r>
              <a:rPr lang="en-US" sz="1400" i="1" dirty="0">
                <a:latin typeface="Times New Roman" panose="02020603050405020304" pitchFamily="18" charset="0"/>
                <a:ea typeface="Calibri" panose="020F0502020204030204" pitchFamily="34" charset="0"/>
                <a:cs typeface="Times New Roman" panose="02020603050405020304" pitchFamily="18" charset="0"/>
              </a:rPr>
              <a:t>: http://</a:t>
            </a:r>
            <a:r>
              <a:rPr lang="en-US" sz="1400" i="1" dirty="0" smtClean="0">
                <a:latin typeface="Times New Roman" panose="02020603050405020304" pitchFamily="18" charset="0"/>
                <a:ea typeface="Calibri" panose="020F0502020204030204" pitchFamily="34" charset="0"/>
                <a:cs typeface="Times New Roman" panose="02020603050405020304" pitchFamily="18" charset="0"/>
              </a:rPr>
              <a:t>www.vr.com.vn</a:t>
            </a:r>
            <a:endParaRPr lang="en-US" sz="1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5" name="TextBox 24"/>
          <p:cNvSpPr txBox="1"/>
          <p:nvPr/>
        </p:nvSpPr>
        <p:spPr>
          <a:xfrm>
            <a:off x="4359509" y="6366804"/>
            <a:ext cx="4174891" cy="523220"/>
          </a:xfrm>
          <a:prstGeom prst="rect">
            <a:avLst/>
          </a:prstGeom>
          <a:noFill/>
        </p:spPr>
        <p:txBody>
          <a:bodyPr wrap="square" rtlCol="0">
            <a:spAutoFit/>
          </a:bodyPr>
          <a:lstStyle/>
          <a:p>
            <a:pPr algn="ctr"/>
            <a:r>
              <a:rPr lang="en-US" sz="1400" dirty="0" smtClean="0"/>
              <a:t> </a:t>
            </a:r>
            <a:r>
              <a:rPr lang="en-US" sz="1400" i="1" dirty="0" err="1">
                <a:latin typeface="Times New Roman" panose="02020603050405020304" pitchFamily="18" charset="0"/>
                <a:ea typeface="Calibri" panose="020F0502020204030204" pitchFamily="34" charset="0"/>
                <a:cs typeface="Times New Roman" panose="02020603050405020304" pitchFamily="18" charset="0"/>
              </a:rPr>
              <a:t>Hình</a:t>
            </a:r>
            <a:r>
              <a:rPr lang="en-US" sz="1400" i="1" dirty="0">
                <a:latin typeface="Times New Roman" panose="02020603050405020304" pitchFamily="18" charset="0"/>
                <a:ea typeface="Calibri" panose="020F0502020204030204" pitchFamily="34" charset="0"/>
                <a:cs typeface="Times New Roman" panose="02020603050405020304" pitchFamily="18" charset="0"/>
              </a:rPr>
              <a:t> </a:t>
            </a:r>
            <a:r>
              <a:rPr lang="en-US" sz="1400" i="1" dirty="0" smtClean="0">
                <a:latin typeface="Times New Roman" panose="02020603050405020304" pitchFamily="18" charset="0"/>
                <a:ea typeface="Calibri" panose="020F0502020204030204" pitchFamily="34" charset="0"/>
                <a:cs typeface="Times New Roman" panose="02020603050405020304" pitchFamily="18" charset="0"/>
              </a:rPr>
              <a:t>2. </a:t>
            </a:r>
            <a:r>
              <a:rPr lang="en-US" sz="1400" i="1" dirty="0" err="1">
                <a:latin typeface="Times New Roman" panose="02020603050405020304" pitchFamily="18" charset="0"/>
                <a:ea typeface="Calibri" panose="020F0502020204030204" pitchFamily="34" charset="0"/>
                <a:cs typeface="Times New Roman" panose="02020603050405020304" pitchFamily="18" charset="0"/>
              </a:rPr>
              <a:t>Hoạt</a:t>
            </a:r>
            <a:r>
              <a:rPr lang="en-US" sz="1400" i="1" dirty="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1400" i="1" dirty="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latin typeface="Times New Roman" panose="02020603050405020304" pitchFamily="18" charset="0"/>
                <a:ea typeface="Calibri" panose="020F0502020204030204" pitchFamily="34" charset="0"/>
                <a:cs typeface="Times New Roman" panose="02020603050405020304" pitchFamily="18" charset="0"/>
              </a:rPr>
              <a:t>giao</a:t>
            </a:r>
            <a:r>
              <a:rPr lang="en-US" sz="1400" i="1" dirty="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latin typeface="Times New Roman" panose="02020603050405020304" pitchFamily="18" charset="0"/>
                <a:ea typeface="Calibri" panose="020F0502020204030204" pitchFamily="34" charset="0"/>
                <a:cs typeface="Times New Roman" panose="02020603050405020304" pitchFamily="18" charset="0"/>
              </a:rPr>
              <a:t>thông</a:t>
            </a:r>
            <a:r>
              <a:rPr lang="en-US" sz="1400" i="1" dirty="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latin typeface="Times New Roman" panose="02020603050405020304" pitchFamily="18" charset="0"/>
                <a:ea typeface="Calibri" panose="020F0502020204030204" pitchFamily="34" charset="0"/>
                <a:cs typeface="Times New Roman" panose="02020603050405020304" pitchFamily="18" charset="0"/>
              </a:rPr>
              <a:t>đường</a:t>
            </a:r>
            <a:r>
              <a:rPr lang="en-US" sz="1400" i="1" dirty="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smtClean="0">
                <a:latin typeface="Times New Roman" panose="02020603050405020304" pitchFamily="18" charset="0"/>
                <a:ea typeface="Calibri" panose="020F0502020204030204" pitchFamily="34" charset="0"/>
                <a:cs typeface="Times New Roman" panose="02020603050405020304" pitchFamily="18" charset="0"/>
              </a:rPr>
              <a:t>hàng</a:t>
            </a:r>
            <a:r>
              <a:rPr lang="en-US" sz="14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smtClean="0">
                <a:latin typeface="Times New Roman" panose="02020603050405020304" pitchFamily="18" charset="0"/>
                <a:ea typeface="Calibri" panose="020F0502020204030204" pitchFamily="34" charset="0"/>
                <a:cs typeface="Times New Roman" panose="02020603050405020304" pitchFamily="18" charset="0"/>
              </a:rPr>
              <a:t>không</a:t>
            </a:r>
            <a:endParaRPr lang="en-US" sz="1400" i="1" dirty="0" smtClean="0">
              <a:latin typeface="Times New Roman" panose="02020603050405020304" pitchFamily="18" charset="0"/>
              <a:ea typeface="Calibri" panose="020F0502020204030204" pitchFamily="34" charset="0"/>
              <a:cs typeface="Times New Roman" panose="02020603050405020304" pitchFamily="18" charset="0"/>
            </a:endParaRPr>
          </a:p>
          <a:p>
            <a:pPr algn="ctr"/>
            <a:r>
              <a:rPr lang="en-US" sz="1400" i="1" dirty="0" err="1">
                <a:latin typeface="Times New Roman" panose="02020603050405020304" pitchFamily="18" charset="0"/>
                <a:ea typeface="Calibri" panose="020F0502020204030204" pitchFamily="34" charset="0"/>
                <a:cs typeface="Times New Roman" panose="02020603050405020304" pitchFamily="18" charset="0"/>
              </a:rPr>
              <a:t>Nguồn</a:t>
            </a:r>
            <a:r>
              <a:rPr lang="en-US" sz="1400" i="1" dirty="0">
                <a:latin typeface="Times New Roman" panose="02020603050405020304" pitchFamily="18" charset="0"/>
                <a:ea typeface="Calibri" panose="020F0502020204030204" pitchFamily="34" charset="0"/>
                <a:cs typeface="Times New Roman" panose="02020603050405020304" pitchFamily="18" charset="0"/>
              </a:rPr>
              <a:t>: http://www.baogiaothong.vn</a:t>
            </a:r>
            <a:endParaRPr lang="en-US" sz="14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1766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3015"/>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301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4301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43009"/>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13" grpId="0"/>
      <p:bldP spid="16" grpId="0"/>
      <p:bldP spid="24" grpId="0"/>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Slide Number Placeholder 5"/>
          <p:cNvSpPr>
            <a:spLocks noGrp="1"/>
          </p:cNvSpPr>
          <p:nvPr>
            <p:ph type="sldNum" sz="quarter" idx="12"/>
          </p:nvPr>
        </p:nvSpPr>
        <p:spPr bwMode="auto">
          <a:xfrm>
            <a:off x="6629400" y="6477000"/>
            <a:ext cx="2133600" cy="365125"/>
          </a:xfrm>
          <a:noFill/>
          <a:ln>
            <a:miter lim="800000"/>
            <a:headEnd/>
            <a:tailEnd/>
          </a:ln>
        </p:spPr>
        <p:txBody>
          <a:bodyPr/>
          <a:lstStyle/>
          <a:p>
            <a:fld id="{938C9F7D-B2D9-4359-A661-2BCC20E9208F}" type="slidenum">
              <a:rPr lang="en-US" altLang="en-US"/>
              <a:pPr/>
              <a:t>15</a:t>
            </a:fld>
            <a:endParaRPr lang="en-US" altLang="en-US"/>
          </a:p>
        </p:txBody>
      </p:sp>
      <p:sp>
        <p:nvSpPr>
          <p:cNvPr id="8" name="TextBox 7"/>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9" name="Title 2"/>
          <p:cNvSpPr txBox="1">
            <a:spLocks/>
          </p:cNvSpPr>
          <p:nvPr/>
        </p:nvSpPr>
        <p:spPr bwMode="auto">
          <a:xfrm>
            <a:off x="152400" y="533400"/>
            <a:ext cx="87630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vi-VN" sz="2400" b="1" dirty="0" smtClean="0">
                <a:latin typeface="+mn-lt"/>
                <a:ea typeface="Tahoma" panose="020B0604030504040204" pitchFamily="34" charset="0"/>
                <a:cs typeface="Tahoma" panose="020B0604030504040204" pitchFamily="34" charset="0"/>
              </a:rPr>
              <a:t>1. </a:t>
            </a:r>
            <a:r>
              <a:rPr lang="en-US" sz="2800" b="1" dirty="0" err="1" smtClean="0">
                <a:latin typeface="+mn-lt"/>
              </a:rPr>
              <a:t>Thực</a:t>
            </a:r>
            <a:r>
              <a:rPr lang="en-US" sz="2800" b="1" dirty="0" smtClean="0">
                <a:latin typeface="+mn-lt"/>
              </a:rPr>
              <a:t> </a:t>
            </a:r>
            <a:r>
              <a:rPr lang="en-US" sz="2800" b="1" dirty="0" err="1">
                <a:latin typeface="+mn-lt"/>
              </a:rPr>
              <a:t>trạng</a:t>
            </a:r>
            <a:r>
              <a:rPr lang="en-US" sz="2800" b="1" dirty="0">
                <a:latin typeface="+mn-lt"/>
              </a:rPr>
              <a:t> </a:t>
            </a:r>
            <a:r>
              <a:rPr lang="en-US" sz="2800" b="1" dirty="0" err="1">
                <a:latin typeface="+mn-lt"/>
              </a:rPr>
              <a:t>giao</a:t>
            </a:r>
            <a:r>
              <a:rPr lang="en-US" sz="2800" b="1" dirty="0">
                <a:latin typeface="+mn-lt"/>
              </a:rPr>
              <a:t> </a:t>
            </a:r>
            <a:r>
              <a:rPr lang="en-US" sz="2800" b="1" dirty="0" err="1" smtClean="0">
                <a:latin typeface="+mn-lt"/>
              </a:rPr>
              <a:t>thông</a:t>
            </a:r>
            <a:r>
              <a:rPr lang="en-US" sz="2800" b="1" dirty="0" smtClean="0">
                <a:latin typeface="+mn-lt"/>
              </a:rPr>
              <a:t> </a:t>
            </a:r>
            <a:r>
              <a:rPr lang="en-US" sz="2800" b="1" dirty="0" err="1" smtClean="0">
                <a:latin typeface="+mn-lt"/>
              </a:rPr>
              <a:t>và</a:t>
            </a:r>
            <a:r>
              <a:rPr lang="en-US" sz="2800" b="1" dirty="0" smtClean="0">
                <a:latin typeface="+mn-lt"/>
              </a:rPr>
              <a:t> TNGT </a:t>
            </a:r>
            <a:r>
              <a:rPr lang="en-US" sz="2800" b="1" dirty="0" err="1">
                <a:latin typeface="+mn-lt"/>
              </a:rPr>
              <a:t>đường</a:t>
            </a:r>
            <a:r>
              <a:rPr lang="en-US" sz="2800" b="1" dirty="0">
                <a:latin typeface="+mn-lt"/>
              </a:rPr>
              <a:t> </a:t>
            </a:r>
            <a:r>
              <a:rPr lang="en-US" sz="2800" b="1" dirty="0" err="1">
                <a:latin typeface="+mn-lt"/>
              </a:rPr>
              <a:t>bộ</a:t>
            </a:r>
            <a:r>
              <a:rPr lang="en-US" sz="2800" b="1" dirty="0">
                <a:latin typeface="+mn-lt"/>
              </a:rPr>
              <a:t> </a:t>
            </a:r>
            <a:r>
              <a:rPr lang="en-US" sz="2800" b="1" dirty="0" err="1">
                <a:latin typeface="+mn-lt"/>
              </a:rPr>
              <a:t>nước</a:t>
            </a:r>
            <a:r>
              <a:rPr lang="en-US" sz="2800" b="1" dirty="0">
                <a:latin typeface="+mn-lt"/>
              </a:rPr>
              <a:t> ta</a:t>
            </a:r>
            <a:endParaRPr lang="en-US" sz="2400" b="1" dirty="0" smtClean="0">
              <a:solidFill>
                <a:schemeClr val="tx2">
                  <a:lumMod val="75000"/>
                </a:schemeClr>
              </a:solidFill>
              <a:latin typeface="+mn-lt"/>
              <a:ea typeface="Tahoma" panose="020B0604030504040204" pitchFamily="34" charset="0"/>
              <a:cs typeface="Tahoma" panose="020B0604030504040204" pitchFamily="34" charset="0"/>
            </a:endParaRPr>
          </a:p>
        </p:txBody>
      </p:sp>
      <p:pic>
        <p:nvPicPr>
          <p:cNvPr id="23" name="Picture 22" descr="29484dc52f0532d058358dfcc326cdaab5d6d93b.jpeg"/>
          <p:cNvPicPr>
            <a:picLocks noChangeAspect="1"/>
          </p:cNvPicPr>
          <p:nvPr/>
        </p:nvPicPr>
        <p:blipFill>
          <a:blip r:embed="rId3"/>
          <a:stretch>
            <a:fillRect/>
          </a:stretch>
        </p:blipFill>
        <p:spPr>
          <a:xfrm>
            <a:off x="5985747" y="3088421"/>
            <a:ext cx="2777253" cy="1822912"/>
          </a:xfrm>
          <a:prstGeom prst="rect">
            <a:avLst/>
          </a:prstGeom>
        </p:spPr>
      </p:pic>
      <p:sp>
        <p:nvSpPr>
          <p:cNvPr id="36" name="TextBox 35"/>
          <p:cNvSpPr txBox="1"/>
          <p:nvPr/>
        </p:nvSpPr>
        <p:spPr>
          <a:xfrm>
            <a:off x="5576054" y="4871345"/>
            <a:ext cx="3339346" cy="307777"/>
          </a:xfrm>
          <a:prstGeom prst="rect">
            <a:avLst/>
          </a:prstGeom>
          <a:noFill/>
        </p:spPr>
        <p:txBody>
          <a:bodyPr wrap="square" rtlCol="0">
            <a:spAutoFit/>
          </a:bodyPr>
          <a:lstStyle/>
          <a:p>
            <a:pPr algn="ctr"/>
            <a:r>
              <a:rPr lang="en-US" sz="1400" i="1" dirty="0" err="1" smtClean="0">
                <a:latin typeface="Times New Roman" panose="02020603050405020304" pitchFamily="18" charset="0"/>
                <a:cs typeface="Times New Roman" panose="02020603050405020304" pitchFamily="18" charset="0"/>
              </a:rPr>
              <a:t>Tắc</a:t>
            </a:r>
            <a:r>
              <a:rPr lang="en-US" sz="1400" i="1" dirty="0" smtClean="0">
                <a:latin typeface="Times New Roman" panose="02020603050405020304" pitchFamily="18" charset="0"/>
                <a:cs typeface="Times New Roman" panose="02020603050405020304" pitchFamily="18" charset="0"/>
              </a:rPr>
              <a:t> </a:t>
            </a:r>
            <a:r>
              <a:rPr lang="en-US" sz="1400" i="1" dirty="0" err="1" smtClean="0">
                <a:latin typeface="Times New Roman" panose="02020603050405020304" pitchFamily="18" charset="0"/>
                <a:cs typeface="Times New Roman" panose="02020603050405020304" pitchFamily="18" charset="0"/>
              </a:rPr>
              <a:t>đường</a:t>
            </a:r>
            <a:r>
              <a:rPr lang="en-US" sz="1400" i="1" dirty="0" smtClean="0">
                <a:latin typeface="Times New Roman" panose="02020603050405020304" pitchFamily="18" charset="0"/>
                <a:cs typeface="Times New Roman" panose="02020603050405020304" pitchFamily="18" charset="0"/>
              </a:rPr>
              <a:t> </a:t>
            </a:r>
            <a:r>
              <a:rPr lang="en-US" sz="1400" i="1" dirty="0" err="1" smtClean="0">
                <a:latin typeface="Times New Roman" panose="02020603050405020304" pitchFamily="18" charset="0"/>
                <a:cs typeface="Times New Roman" panose="02020603050405020304" pitchFamily="18" charset="0"/>
              </a:rPr>
              <a:t>tại</a:t>
            </a:r>
            <a:r>
              <a:rPr lang="en-US" sz="1400" i="1" dirty="0" smtClean="0">
                <a:latin typeface="Times New Roman" panose="02020603050405020304" pitchFamily="18" charset="0"/>
                <a:cs typeface="Times New Roman" panose="02020603050405020304" pitchFamily="18" charset="0"/>
              </a:rPr>
              <a:t> </a:t>
            </a:r>
            <a:r>
              <a:rPr lang="en-US" sz="1400" i="1" dirty="0" err="1" smtClean="0">
                <a:latin typeface="Times New Roman" panose="02020603050405020304" pitchFamily="18" charset="0"/>
                <a:cs typeface="Times New Roman" panose="02020603050405020304" pitchFamily="18" charset="0"/>
              </a:rPr>
              <a:t>thành</a:t>
            </a:r>
            <a:r>
              <a:rPr lang="en-US" sz="1400" i="1" dirty="0" smtClean="0">
                <a:latin typeface="Times New Roman" panose="02020603050405020304" pitchFamily="18" charset="0"/>
                <a:cs typeface="Times New Roman" panose="02020603050405020304" pitchFamily="18" charset="0"/>
              </a:rPr>
              <a:t> </a:t>
            </a:r>
            <a:r>
              <a:rPr lang="en-US" sz="1400" i="1" dirty="0" err="1" smtClean="0">
                <a:latin typeface="Times New Roman" panose="02020603050405020304" pitchFamily="18" charset="0"/>
                <a:cs typeface="Times New Roman" panose="02020603050405020304" pitchFamily="18" charset="0"/>
              </a:rPr>
              <a:t>phố</a:t>
            </a:r>
            <a:r>
              <a:rPr lang="en-US" sz="1400" i="1" dirty="0" smtClean="0">
                <a:latin typeface="Times New Roman" panose="02020603050405020304" pitchFamily="18" charset="0"/>
                <a:cs typeface="Times New Roman" panose="02020603050405020304" pitchFamily="18" charset="0"/>
              </a:rPr>
              <a:t> </a:t>
            </a:r>
            <a:r>
              <a:rPr lang="en-US" sz="1400" i="1" dirty="0" err="1" smtClean="0">
                <a:latin typeface="Times New Roman" panose="02020603050405020304" pitchFamily="18" charset="0"/>
                <a:cs typeface="Times New Roman" panose="02020603050405020304" pitchFamily="18" charset="0"/>
              </a:rPr>
              <a:t>Hồ</a:t>
            </a:r>
            <a:r>
              <a:rPr lang="en-US" sz="1400" i="1" dirty="0" smtClean="0">
                <a:latin typeface="Times New Roman" panose="02020603050405020304" pitchFamily="18" charset="0"/>
                <a:cs typeface="Times New Roman" panose="02020603050405020304" pitchFamily="18" charset="0"/>
              </a:rPr>
              <a:t> </a:t>
            </a:r>
            <a:r>
              <a:rPr lang="en-US" sz="1400" i="1" dirty="0" err="1" smtClean="0">
                <a:latin typeface="Times New Roman" panose="02020603050405020304" pitchFamily="18" charset="0"/>
                <a:cs typeface="Times New Roman" panose="02020603050405020304" pitchFamily="18" charset="0"/>
              </a:rPr>
              <a:t>chí</a:t>
            </a:r>
            <a:r>
              <a:rPr lang="en-US" sz="1400" i="1" dirty="0" smtClean="0">
                <a:latin typeface="Times New Roman" panose="02020603050405020304" pitchFamily="18" charset="0"/>
                <a:cs typeface="Times New Roman" panose="02020603050405020304" pitchFamily="18" charset="0"/>
              </a:rPr>
              <a:t> Minh</a:t>
            </a:r>
            <a:endParaRPr lang="en-US" sz="1400" i="1" dirty="0" smtClean="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8" name="Rectangle 37"/>
          <p:cNvSpPr/>
          <p:nvPr/>
        </p:nvSpPr>
        <p:spPr>
          <a:xfrm>
            <a:off x="165099" y="6015335"/>
            <a:ext cx="8521699" cy="461665"/>
          </a:xfrm>
          <a:prstGeom prst="rect">
            <a:avLst/>
          </a:prstGeom>
          <a:solidFill>
            <a:srgbClr val="FFFF99"/>
          </a:solidFill>
          <a:ln w="9525">
            <a:solidFill>
              <a:srgbClr val="FF0000"/>
            </a:solidFill>
            <a:miter lim="800000"/>
            <a:headEnd/>
            <a:tailEnd/>
          </a:ln>
        </p:spPr>
        <p:txBody>
          <a:bodyPr wrap="square">
            <a:spAutoFit/>
          </a:bodyPr>
          <a:lstStyle/>
          <a:p>
            <a:pPr algn="ctr"/>
            <a:r>
              <a:rPr lang="en-US" sz="2400" b="1" dirty="0" smtClean="0">
                <a:solidFill>
                  <a:schemeClr val="tx1"/>
                </a:solidFill>
                <a:latin typeface="Tahoma" pitchFamily="34" charset="0"/>
                <a:ea typeface="ＭＳ Ｐゴシック" pitchFamily="34" charset="-128"/>
                <a:cs typeface="Tahoma" pitchFamily="34" charset="0"/>
              </a:rPr>
              <a:t> </a:t>
            </a:r>
            <a:r>
              <a:rPr lang="en-US" sz="2400" b="1" dirty="0" err="1" smtClean="0">
                <a:solidFill>
                  <a:schemeClr val="tx1"/>
                </a:solidFill>
                <a:latin typeface="Tahoma" pitchFamily="34" charset="0"/>
                <a:ea typeface="ＭＳ Ｐゴシック" pitchFamily="34" charset="-128"/>
                <a:cs typeface="Tahoma" pitchFamily="34" charset="0"/>
              </a:rPr>
              <a:t>Tắc</a:t>
            </a:r>
            <a:r>
              <a:rPr lang="en-US" sz="2400" b="1" dirty="0" smtClean="0">
                <a:solidFill>
                  <a:schemeClr val="tx1"/>
                </a:solidFill>
                <a:latin typeface="Tahoma" pitchFamily="34" charset="0"/>
                <a:ea typeface="ＭＳ Ｐゴシック" pitchFamily="34" charset="-128"/>
                <a:cs typeface="Tahoma" pitchFamily="34" charset="0"/>
              </a:rPr>
              <a:t> </a:t>
            </a:r>
            <a:r>
              <a:rPr lang="en-US" sz="2400" b="1" dirty="0" err="1" smtClean="0">
                <a:solidFill>
                  <a:schemeClr val="tx1"/>
                </a:solidFill>
                <a:latin typeface="Tahoma" pitchFamily="34" charset="0"/>
                <a:ea typeface="ＭＳ Ｐゴシック" pitchFamily="34" charset="-128"/>
                <a:cs typeface="Tahoma" pitchFamily="34" charset="0"/>
              </a:rPr>
              <a:t>đường</a:t>
            </a:r>
            <a:r>
              <a:rPr lang="en-US" sz="2400" b="1" dirty="0" smtClean="0">
                <a:solidFill>
                  <a:schemeClr val="tx1"/>
                </a:solidFill>
                <a:latin typeface="Tahoma" pitchFamily="34" charset="0"/>
                <a:ea typeface="ＭＳ Ｐゴシック" pitchFamily="34" charset="-128"/>
                <a:cs typeface="Tahoma" pitchFamily="34" charset="0"/>
              </a:rPr>
              <a:t> </a:t>
            </a:r>
            <a:r>
              <a:rPr lang="en-US" sz="2400" b="1" dirty="0" err="1">
                <a:latin typeface="Tahoma" pitchFamily="34" charset="0"/>
                <a:cs typeface="Tahoma" pitchFamily="34" charset="0"/>
              </a:rPr>
              <a:t>xảy</a:t>
            </a:r>
            <a:r>
              <a:rPr lang="en-US" sz="2400" b="1" dirty="0">
                <a:latin typeface="Tahoma" pitchFamily="34" charset="0"/>
                <a:cs typeface="Tahoma" pitchFamily="34" charset="0"/>
              </a:rPr>
              <a:t> </a:t>
            </a:r>
            <a:r>
              <a:rPr lang="en-US" sz="2400" b="1" dirty="0" err="1" smtClean="0">
                <a:latin typeface="Tahoma" pitchFamily="34" charset="0"/>
                <a:cs typeface="Tahoma" pitchFamily="34" charset="0"/>
              </a:rPr>
              <a:t>ra</a:t>
            </a:r>
            <a:r>
              <a:rPr lang="en-US" sz="2400" b="1" dirty="0" smtClean="0">
                <a:latin typeface="Tahoma" pitchFamily="34" charset="0"/>
                <a:cs typeface="Tahoma" pitchFamily="34" charset="0"/>
              </a:rPr>
              <a:t> </a:t>
            </a:r>
            <a:r>
              <a:rPr lang="en-US" sz="2400" b="1" dirty="0" err="1" smtClean="0">
                <a:solidFill>
                  <a:schemeClr val="tx1"/>
                </a:solidFill>
                <a:latin typeface="Tahoma" pitchFamily="34" charset="0"/>
                <a:ea typeface="ＭＳ Ｐゴシック" pitchFamily="34" charset="-128"/>
                <a:cs typeface="Tahoma" pitchFamily="34" charset="0"/>
              </a:rPr>
              <a:t>thường</a:t>
            </a:r>
            <a:r>
              <a:rPr lang="en-US" sz="2400" b="1" dirty="0" smtClean="0">
                <a:solidFill>
                  <a:schemeClr val="tx1"/>
                </a:solidFill>
                <a:latin typeface="Tahoma" pitchFamily="34" charset="0"/>
                <a:ea typeface="ＭＳ Ｐゴシック" pitchFamily="34" charset="-128"/>
                <a:cs typeface="Tahoma" pitchFamily="34" charset="0"/>
              </a:rPr>
              <a:t> </a:t>
            </a:r>
            <a:r>
              <a:rPr lang="en-US" sz="2400" b="1" dirty="0" err="1" smtClean="0">
                <a:solidFill>
                  <a:schemeClr val="tx1"/>
                </a:solidFill>
                <a:latin typeface="Tahoma" pitchFamily="34" charset="0"/>
                <a:ea typeface="ＭＳ Ｐゴシック" pitchFamily="34" charset="-128"/>
                <a:cs typeface="Tahoma" pitchFamily="34" charset="0"/>
              </a:rPr>
              <a:t>xuyên</a:t>
            </a:r>
            <a:r>
              <a:rPr lang="en-US" sz="2400" b="1" dirty="0" smtClean="0">
                <a:solidFill>
                  <a:schemeClr val="tx1"/>
                </a:solidFill>
                <a:latin typeface="Tahoma" pitchFamily="34" charset="0"/>
                <a:ea typeface="ＭＳ Ｐゴシック" pitchFamily="34" charset="-128"/>
                <a:cs typeface="Tahoma" pitchFamily="34" charset="0"/>
              </a:rPr>
              <a:t> </a:t>
            </a:r>
            <a:r>
              <a:rPr lang="en-US" sz="2400" b="1" dirty="0" err="1" smtClean="0">
                <a:solidFill>
                  <a:schemeClr val="tx1"/>
                </a:solidFill>
                <a:latin typeface="Tahoma" pitchFamily="34" charset="0"/>
                <a:ea typeface="ＭＳ Ｐゴシック" pitchFamily="34" charset="-128"/>
                <a:cs typeface="Tahoma" pitchFamily="34" charset="0"/>
              </a:rPr>
              <a:t>tại</a:t>
            </a:r>
            <a:r>
              <a:rPr lang="en-US" sz="2400" b="1" dirty="0" smtClean="0">
                <a:solidFill>
                  <a:schemeClr val="tx1"/>
                </a:solidFill>
                <a:latin typeface="Tahoma" pitchFamily="34" charset="0"/>
                <a:ea typeface="ＭＳ Ｐゴシック" pitchFamily="34" charset="-128"/>
                <a:cs typeface="Tahoma" pitchFamily="34" charset="0"/>
              </a:rPr>
              <a:t> </a:t>
            </a:r>
            <a:r>
              <a:rPr lang="en-US" sz="2400" b="1" dirty="0" err="1" smtClean="0">
                <a:solidFill>
                  <a:schemeClr val="tx1"/>
                </a:solidFill>
                <a:latin typeface="Tahoma" pitchFamily="34" charset="0"/>
                <a:ea typeface="ＭＳ Ｐゴシック" pitchFamily="34" charset="-128"/>
                <a:cs typeface="Tahoma" pitchFamily="34" charset="0"/>
              </a:rPr>
              <a:t>nhiều</a:t>
            </a:r>
            <a:r>
              <a:rPr lang="en-US" sz="2400" b="1" dirty="0" smtClean="0">
                <a:solidFill>
                  <a:schemeClr val="tx1"/>
                </a:solidFill>
                <a:latin typeface="Tahoma" pitchFamily="34" charset="0"/>
                <a:ea typeface="ＭＳ Ｐゴシック" pitchFamily="34" charset="-128"/>
                <a:cs typeface="Tahoma" pitchFamily="34" charset="0"/>
              </a:rPr>
              <a:t> </a:t>
            </a:r>
            <a:r>
              <a:rPr lang="en-US" sz="2400" b="1" dirty="0" err="1" smtClean="0">
                <a:solidFill>
                  <a:schemeClr val="tx1"/>
                </a:solidFill>
                <a:latin typeface="Tahoma" pitchFamily="34" charset="0"/>
                <a:ea typeface="ＭＳ Ｐゴシック" pitchFamily="34" charset="-128"/>
                <a:cs typeface="Tahoma" pitchFamily="34" charset="0"/>
              </a:rPr>
              <a:t>nơi</a:t>
            </a:r>
            <a:endParaRPr lang="en-US" sz="2400" b="1" dirty="0">
              <a:solidFill>
                <a:schemeClr val="tx1"/>
              </a:solidFill>
              <a:latin typeface="Tahoma" pitchFamily="34" charset="0"/>
              <a:ea typeface="ＭＳ Ｐゴシック" pitchFamily="34" charset="-128"/>
              <a:cs typeface="Tahoma" pitchFamily="34" charset="0"/>
            </a:endParaRPr>
          </a:p>
        </p:txBody>
      </p:sp>
      <p:sp>
        <p:nvSpPr>
          <p:cNvPr id="16" name="Rectangle 15"/>
          <p:cNvSpPr/>
          <p:nvPr/>
        </p:nvSpPr>
        <p:spPr>
          <a:xfrm>
            <a:off x="-228600" y="1230124"/>
            <a:ext cx="9220200" cy="446276"/>
          </a:xfrm>
          <a:prstGeom prst="rect">
            <a:avLst/>
          </a:prstGeom>
        </p:spPr>
        <p:txBody>
          <a:bodyPr wrap="square">
            <a:spAutoFit/>
          </a:bodyPr>
          <a:lstStyle/>
          <a:p>
            <a:pPr indent="457200">
              <a:lnSpc>
                <a:spcPct val="115000"/>
              </a:lnSpc>
              <a:spcBef>
                <a:spcPts val="600"/>
              </a:spcBef>
              <a:spcAft>
                <a:spcPts val="600"/>
              </a:spcAft>
            </a:pPr>
            <a:r>
              <a:rPr lang="en-US" sz="2000" dirty="0" err="1"/>
              <a:t>Bằng</a:t>
            </a:r>
            <a:r>
              <a:rPr lang="en-US" sz="2000" dirty="0"/>
              <a:t> </a:t>
            </a:r>
            <a:r>
              <a:rPr lang="en-US" sz="2000" dirty="0" err="1"/>
              <a:t>kiến</a:t>
            </a:r>
            <a:r>
              <a:rPr lang="en-US" sz="2000" dirty="0"/>
              <a:t> </a:t>
            </a:r>
            <a:r>
              <a:rPr lang="en-US" sz="2000" dirty="0" err="1"/>
              <a:t>thức</a:t>
            </a:r>
            <a:r>
              <a:rPr lang="en-US" sz="2000" dirty="0"/>
              <a:t> </a:t>
            </a:r>
            <a:r>
              <a:rPr lang="en-US" sz="2000" dirty="0" err="1"/>
              <a:t>đã</a:t>
            </a:r>
            <a:r>
              <a:rPr lang="en-US" sz="2000" dirty="0"/>
              <a:t> </a:t>
            </a:r>
            <a:r>
              <a:rPr lang="en-US" sz="2000" dirty="0" err="1"/>
              <a:t>học</a:t>
            </a:r>
            <a:r>
              <a:rPr lang="en-US" sz="2000" dirty="0"/>
              <a:t>, </a:t>
            </a:r>
            <a:r>
              <a:rPr lang="en-US" sz="2000" dirty="0" err="1" smtClean="0"/>
              <a:t>kết</a:t>
            </a:r>
            <a:r>
              <a:rPr lang="en-US" sz="2000" dirty="0" smtClean="0"/>
              <a:t> </a:t>
            </a:r>
            <a:r>
              <a:rPr lang="en-US" sz="2000" dirty="0" err="1" smtClean="0"/>
              <a:t>hợp</a:t>
            </a:r>
            <a:r>
              <a:rPr lang="en-US" sz="2000" dirty="0" smtClean="0"/>
              <a:t> </a:t>
            </a:r>
            <a:r>
              <a:rPr lang="en-US" sz="2000" dirty="0" err="1" smtClean="0"/>
              <a:t>quan</a:t>
            </a:r>
            <a:r>
              <a:rPr lang="en-US" sz="2000" dirty="0" smtClean="0"/>
              <a:t> </a:t>
            </a:r>
            <a:r>
              <a:rPr lang="en-US" sz="2000" dirty="0" err="1" smtClean="0"/>
              <a:t>sát</a:t>
            </a:r>
            <a:r>
              <a:rPr lang="en-US" sz="2000" dirty="0" smtClean="0"/>
              <a:t> </a:t>
            </a:r>
            <a:r>
              <a:rPr lang="en-US" sz="2000" dirty="0" err="1" smtClean="0"/>
              <a:t>hình</a:t>
            </a:r>
            <a:r>
              <a:rPr lang="en-US" sz="2000" dirty="0" smtClean="0"/>
              <a:t> </a:t>
            </a:r>
            <a:r>
              <a:rPr lang="en-US" sz="2000" dirty="0" err="1" smtClean="0"/>
              <a:t>ảnh</a:t>
            </a:r>
            <a:r>
              <a:rPr lang="en-US" sz="2000" dirty="0" smtClean="0"/>
              <a:t> </a:t>
            </a:r>
            <a:r>
              <a:rPr lang="en-US" sz="2000" dirty="0" err="1" smtClean="0"/>
              <a:t>sau</a:t>
            </a:r>
            <a:r>
              <a:rPr lang="en-US" sz="2000" dirty="0" smtClean="0"/>
              <a:t>, </a:t>
            </a:r>
            <a:r>
              <a:rPr lang="en-US" sz="2000" dirty="0" err="1" smtClean="0"/>
              <a:t>hãy</a:t>
            </a:r>
            <a:r>
              <a:rPr lang="en-US" sz="2000" dirty="0" smtClean="0"/>
              <a:t>:</a:t>
            </a:r>
            <a:endParaRPr lang="en-US" sz="2000" dirty="0"/>
          </a:p>
        </p:txBody>
      </p:sp>
      <p:sp>
        <p:nvSpPr>
          <p:cNvPr id="17" name="Rectangle 16"/>
          <p:cNvSpPr/>
          <p:nvPr/>
        </p:nvSpPr>
        <p:spPr>
          <a:xfrm>
            <a:off x="381000" y="1806312"/>
            <a:ext cx="8305799" cy="400110"/>
          </a:xfrm>
          <a:prstGeom prst="rect">
            <a:avLst/>
          </a:prstGeom>
          <a:ln>
            <a:solidFill>
              <a:srgbClr val="800000"/>
            </a:solidFill>
          </a:ln>
        </p:spPr>
        <p:txBody>
          <a:bodyPr wrap="square" lIns="182880">
            <a:spAutoFit/>
          </a:bodyPr>
          <a:lstStyle/>
          <a:p>
            <a:pPr marL="457200" indent="-457200" algn="just">
              <a:spcBef>
                <a:spcPts val="600"/>
              </a:spcBef>
              <a:spcAft>
                <a:spcPts val="600"/>
              </a:spcAft>
              <a:buFont typeface="+mj-lt"/>
              <a:buAutoNum type="alphaLcParenR"/>
            </a:pPr>
            <a:r>
              <a:rPr lang="en-US" sz="2000" dirty="0" err="1">
                <a:solidFill>
                  <a:srgbClr val="1F497D">
                    <a:lumMod val="75000"/>
                  </a:srgbClr>
                </a:solidFill>
                <a:latin typeface="Tahoma" pitchFamily="34" charset="0"/>
                <a:cs typeface="Tahoma" pitchFamily="34" charset="0"/>
              </a:rPr>
              <a:t>Nêu</a:t>
            </a:r>
            <a:r>
              <a:rPr lang="en-US" sz="2000" dirty="0">
                <a:solidFill>
                  <a:srgbClr val="1F497D">
                    <a:lumMod val="75000"/>
                  </a:srgbClr>
                </a:solidFill>
                <a:latin typeface="Tahoma" pitchFamily="34" charset="0"/>
                <a:cs typeface="Tahoma" pitchFamily="34" charset="0"/>
              </a:rPr>
              <a:t> </a:t>
            </a:r>
            <a:r>
              <a:rPr lang="en-US" sz="2000" dirty="0" err="1">
                <a:solidFill>
                  <a:srgbClr val="1F497D">
                    <a:lumMod val="75000"/>
                  </a:srgbClr>
                </a:solidFill>
                <a:latin typeface="Tahoma" pitchFamily="34" charset="0"/>
                <a:cs typeface="Tahoma" pitchFamily="34" charset="0"/>
              </a:rPr>
              <a:t>thực</a:t>
            </a:r>
            <a:r>
              <a:rPr lang="en-US" sz="2000" dirty="0">
                <a:solidFill>
                  <a:srgbClr val="1F497D">
                    <a:lumMod val="75000"/>
                  </a:srgbClr>
                </a:solidFill>
                <a:latin typeface="Tahoma" pitchFamily="34" charset="0"/>
                <a:cs typeface="Tahoma" pitchFamily="34" charset="0"/>
              </a:rPr>
              <a:t> </a:t>
            </a:r>
            <a:r>
              <a:rPr lang="en-US" sz="2000" dirty="0" err="1">
                <a:solidFill>
                  <a:srgbClr val="1F497D">
                    <a:lumMod val="75000"/>
                  </a:srgbClr>
                </a:solidFill>
                <a:latin typeface="Tahoma" pitchFamily="34" charset="0"/>
                <a:cs typeface="Tahoma" pitchFamily="34" charset="0"/>
              </a:rPr>
              <a:t>trạng</a:t>
            </a:r>
            <a:r>
              <a:rPr lang="en-US" sz="2000" dirty="0">
                <a:solidFill>
                  <a:srgbClr val="1F497D">
                    <a:lumMod val="75000"/>
                  </a:srgbClr>
                </a:solidFill>
                <a:latin typeface="Tahoma" pitchFamily="34" charset="0"/>
                <a:cs typeface="Tahoma" pitchFamily="34" charset="0"/>
              </a:rPr>
              <a:t> </a:t>
            </a:r>
            <a:r>
              <a:rPr lang="en-US" sz="2000" dirty="0" err="1">
                <a:solidFill>
                  <a:srgbClr val="1F497D">
                    <a:lumMod val="75000"/>
                  </a:srgbClr>
                </a:solidFill>
                <a:latin typeface="Tahoma" pitchFamily="34" charset="0"/>
                <a:cs typeface="Tahoma" pitchFamily="34" charset="0"/>
              </a:rPr>
              <a:t>về</a:t>
            </a:r>
            <a:r>
              <a:rPr lang="en-US" sz="2000" dirty="0">
                <a:solidFill>
                  <a:srgbClr val="1F497D">
                    <a:lumMod val="75000"/>
                  </a:srgbClr>
                </a:solidFill>
                <a:latin typeface="Tahoma" pitchFamily="34" charset="0"/>
                <a:cs typeface="Tahoma" pitchFamily="34" charset="0"/>
              </a:rPr>
              <a:t> </a:t>
            </a:r>
            <a:r>
              <a:rPr lang="en-US" sz="2000" dirty="0" err="1">
                <a:solidFill>
                  <a:srgbClr val="1F497D">
                    <a:lumMod val="75000"/>
                  </a:srgbClr>
                </a:solidFill>
                <a:latin typeface="Tahoma" pitchFamily="34" charset="0"/>
                <a:cs typeface="Tahoma" pitchFamily="34" charset="0"/>
              </a:rPr>
              <a:t>trật</a:t>
            </a:r>
            <a:r>
              <a:rPr lang="en-US" sz="2000" dirty="0">
                <a:solidFill>
                  <a:srgbClr val="1F497D">
                    <a:lumMod val="75000"/>
                  </a:srgbClr>
                </a:solidFill>
                <a:latin typeface="Tahoma" pitchFamily="34" charset="0"/>
                <a:cs typeface="Tahoma" pitchFamily="34" charset="0"/>
              </a:rPr>
              <a:t> </a:t>
            </a:r>
            <a:r>
              <a:rPr lang="en-US" sz="2000" dirty="0" err="1">
                <a:solidFill>
                  <a:srgbClr val="1F497D">
                    <a:lumMod val="75000"/>
                  </a:srgbClr>
                </a:solidFill>
                <a:latin typeface="Tahoma" pitchFamily="34" charset="0"/>
                <a:cs typeface="Tahoma" pitchFamily="34" charset="0"/>
              </a:rPr>
              <a:t>tự</a:t>
            </a:r>
            <a:r>
              <a:rPr lang="en-US" sz="2000" dirty="0">
                <a:solidFill>
                  <a:srgbClr val="1F497D">
                    <a:lumMod val="75000"/>
                  </a:srgbClr>
                </a:solidFill>
                <a:latin typeface="Tahoma" pitchFamily="34" charset="0"/>
                <a:cs typeface="Tahoma" pitchFamily="34" charset="0"/>
              </a:rPr>
              <a:t> </a:t>
            </a:r>
            <a:r>
              <a:rPr lang="en-US" sz="2000" dirty="0" smtClean="0">
                <a:solidFill>
                  <a:srgbClr val="1F497D">
                    <a:lumMod val="75000"/>
                  </a:srgbClr>
                </a:solidFill>
                <a:latin typeface="Tahoma" pitchFamily="34" charset="0"/>
                <a:cs typeface="Tahoma" pitchFamily="34" charset="0"/>
              </a:rPr>
              <a:t>ATGT </a:t>
            </a:r>
            <a:r>
              <a:rPr lang="en-US" sz="2000" dirty="0" err="1" smtClean="0">
                <a:solidFill>
                  <a:srgbClr val="1F497D">
                    <a:lumMod val="75000"/>
                  </a:srgbClr>
                </a:solidFill>
                <a:latin typeface="Tahoma" pitchFamily="34" charset="0"/>
                <a:cs typeface="Tahoma" pitchFamily="34" charset="0"/>
              </a:rPr>
              <a:t>đường</a:t>
            </a:r>
            <a:r>
              <a:rPr lang="en-US" sz="2000" dirty="0" smtClean="0">
                <a:solidFill>
                  <a:srgbClr val="1F497D">
                    <a:lumMod val="75000"/>
                  </a:srgbClr>
                </a:solidFill>
                <a:latin typeface="Tahoma" pitchFamily="34" charset="0"/>
                <a:cs typeface="Tahoma" pitchFamily="34" charset="0"/>
              </a:rPr>
              <a:t> </a:t>
            </a:r>
            <a:r>
              <a:rPr lang="en-US" sz="2000" dirty="0" err="1">
                <a:solidFill>
                  <a:srgbClr val="1F497D">
                    <a:lumMod val="75000"/>
                  </a:srgbClr>
                </a:solidFill>
                <a:latin typeface="Tahoma" pitchFamily="34" charset="0"/>
                <a:cs typeface="Tahoma" pitchFamily="34" charset="0"/>
              </a:rPr>
              <a:t>bộ</a:t>
            </a:r>
            <a:r>
              <a:rPr lang="en-US" sz="2000" dirty="0">
                <a:solidFill>
                  <a:srgbClr val="1F497D">
                    <a:lumMod val="75000"/>
                  </a:srgbClr>
                </a:solidFill>
                <a:latin typeface="Tahoma" pitchFamily="34" charset="0"/>
                <a:cs typeface="Tahoma" pitchFamily="34" charset="0"/>
              </a:rPr>
              <a:t> ở </a:t>
            </a:r>
            <a:r>
              <a:rPr lang="en-US" sz="2000" dirty="0" err="1">
                <a:solidFill>
                  <a:srgbClr val="1F497D">
                    <a:lumMod val="75000"/>
                  </a:srgbClr>
                </a:solidFill>
                <a:latin typeface="Tahoma" pitchFamily="34" charset="0"/>
                <a:cs typeface="Tahoma" pitchFamily="34" charset="0"/>
              </a:rPr>
              <a:t>nước</a:t>
            </a:r>
            <a:r>
              <a:rPr lang="en-US" sz="2000" dirty="0">
                <a:solidFill>
                  <a:srgbClr val="1F497D">
                    <a:lumMod val="75000"/>
                  </a:srgbClr>
                </a:solidFill>
                <a:latin typeface="Tahoma" pitchFamily="34" charset="0"/>
                <a:cs typeface="Tahoma" pitchFamily="34" charset="0"/>
              </a:rPr>
              <a:t> </a:t>
            </a:r>
            <a:r>
              <a:rPr lang="en-US" sz="2000" dirty="0" err="1">
                <a:solidFill>
                  <a:srgbClr val="1F497D">
                    <a:lumMod val="75000"/>
                  </a:srgbClr>
                </a:solidFill>
                <a:latin typeface="Tahoma" pitchFamily="34" charset="0"/>
                <a:cs typeface="Tahoma" pitchFamily="34" charset="0"/>
              </a:rPr>
              <a:t>ta</a:t>
            </a:r>
            <a:r>
              <a:rPr lang="en-US" sz="2000" dirty="0" smtClean="0">
                <a:solidFill>
                  <a:srgbClr val="1F497D">
                    <a:lumMod val="75000"/>
                  </a:srgbClr>
                </a:solidFill>
                <a:latin typeface="Tahoma" pitchFamily="34" charset="0"/>
                <a:cs typeface="Tahoma" pitchFamily="34" charset="0"/>
              </a:rPr>
              <a:t>.</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2873" y="3062724"/>
            <a:ext cx="2777253" cy="1848609"/>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5100" y="3046844"/>
            <a:ext cx="2485985" cy="1864489"/>
          </a:xfrm>
          <a:prstGeom prst="rect">
            <a:avLst/>
          </a:prstGeom>
        </p:spPr>
      </p:pic>
      <p:sp>
        <p:nvSpPr>
          <p:cNvPr id="14" name="TextBox 13"/>
          <p:cNvSpPr txBox="1"/>
          <p:nvPr/>
        </p:nvSpPr>
        <p:spPr>
          <a:xfrm>
            <a:off x="2711826" y="4924033"/>
            <a:ext cx="3339346" cy="307777"/>
          </a:xfrm>
          <a:prstGeom prst="rect">
            <a:avLst/>
          </a:prstGeom>
          <a:noFill/>
        </p:spPr>
        <p:txBody>
          <a:bodyPr wrap="square" rtlCol="0">
            <a:spAutoFit/>
          </a:bodyPr>
          <a:lstStyle/>
          <a:p>
            <a:pPr algn="ctr"/>
            <a:r>
              <a:rPr lang="en-US" sz="1400" i="1" dirty="0" err="1" smtClean="0">
                <a:latin typeface="Times New Roman" panose="02020603050405020304" pitchFamily="18" charset="0"/>
                <a:cs typeface="Times New Roman" panose="02020603050405020304" pitchFamily="18" charset="0"/>
              </a:rPr>
              <a:t>Tắc</a:t>
            </a:r>
            <a:r>
              <a:rPr lang="en-US" sz="1400" i="1" dirty="0" smtClean="0">
                <a:latin typeface="Times New Roman" panose="02020603050405020304" pitchFamily="18" charset="0"/>
                <a:cs typeface="Times New Roman" panose="02020603050405020304" pitchFamily="18" charset="0"/>
              </a:rPr>
              <a:t> </a:t>
            </a:r>
            <a:r>
              <a:rPr lang="en-US" sz="1400" i="1" dirty="0" err="1" smtClean="0">
                <a:latin typeface="Times New Roman" panose="02020603050405020304" pitchFamily="18" charset="0"/>
                <a:cs typeface="Times New Roman" panose="02020603050405020304" pitchFamily="18" charset="0"/>
              </a:rPr>
              <a:t>đường</a:t>
            </a:r>
            <a:r>
              <a:rPr lang="en-US" sz="1400" i="1" dirty="0" smtClean="0">
                <a:latin typeface="Times New Roman" panose="02020603050405020304" pitchFamily="18" charset="0"/>
                <a:cs typeface="Times New Roman" panose="02020603050405020304" pitchFamily="18" charset="0"/>
              </a:rPr>
              <a:t> </a:t>
            </a:r>
            <a:r>
              <a:rPr lang="en-US" sz="1400" i="1" dirty="0" err="1" smtClean="0">
                <a:latin typeface="Times New Roman" panose="02020603050405020304" pitchFamily="18" charset="0"/>
                <a:cs typeface="Times New Roman" panose="02020603050405020304" pitchFamily="18" charset="0"/>
              </a:rPr>
              <a:t>tại</a:t>
            </a:r>
            <a:r>
              <a:rPr lang="en-US" sz="1400" i="1" dirty="0" smtClean="0">
                <a:latin typeface="Times New Roman" panose="02020603050405020304" pitchFamily="18" charset="0"/>
                <a:cs typeface="Times New Roman" panose="02020603050405020304" pitchFamily="18" charset="0"/>
              </a:rPr>
              <a:t> TP. </a:t>
            </a:r>
            <a:r>
              <a:rPr lang="en-US" sz="1400" i="1" dirty="0" err="1" smtClean="0">
                <a:latin typeface="Times New Roman" panose="02020603050405020304" pitchFamily="18" charset="0"/>
                <a:cs typeface="Times New Roman" panose="02020603050405020304" pitchFamily="18" charset="0"/>
              </a:rPr>
              <a:t>Cần</a:t>
            </a:r>
            <a:r>
              <a:rPr lang="en-US" sz="1400" i="1" dirty="0" smtClean="0">
                <a:latin typeface="Times New Roman" panose="02020603050405020304" pitchFamily="18" charset="0"/>
                <a:cs typeface="Times New Roman" panose="02020603050405020304" pitchFamily="18" charset="0"/>
              </a:rPr>
              <a:t> </a:t>
            </a:r>
            <a:r>
              <a:rPr lang="en-US" sz="1400" i="1" dirty="0" err="1" smtClean="0">
                <a:latin typeface="Times New Roman" panose="02020603050405020304" pitchFamily="18" charset="0"/>
                <a:cs typeface="Times New Roman" panose="02020603050405020304" pitchFamily="18" charset="0"/>
              </a:rPr>
              <a:t>Thơ</a:t>
            </a:r>
            <a:endParaRPr lang="en-US" sz="1400" i="1" dirty="0" smtClean="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TextBox 17"/>
          <p:cNvSpPr txBox="1"/>
          <p:nvPr/>
        </p:nvSpPr>
        <p:spPr>
          <a:xfrm>
            <a:off x="152400" y="4950023"/>
            <a:ext cx="2498685" cy="307777"/>
          </a:xfrm>
          <a:prstGeom prst="rect">
            <a:avLst/>
          </a:prstGeom>
          <a:noFill/>
        </p:spPr>
        <p:txBody>
          <a:bodyPr wrap="square" rtlCol="0">
            <a:spAutoFit/>
          </a:bodyPr>
          <a:lstStyle/>
          <a:p>
            <a:pPr algn="ctr"/>
            <a:r>
              <a:rPr lang="en-US" sz="1400" i="1" dirty="0" err="1" smtClean="0">
                <a:latin typeface="Times New Roman" panose="02020603050405020304" pitchFamily="18" charset="0"/>
                <a:cs typeface="Times New Roman" panose="02020603050405020304" pitchFamily="18" charset="0"/>
              </a:rPr>
              <a:t>Tắc</a:t>
            </a:r>
            <a:r>
              <a:rPr lang="en-US" sz="1400" i="1" dirty="0" smtClean="0">
                <a:latin typeface="Times New Roman" panose="02020603050405020304" pitchFamily="18" charset="0"/>
                <a:cs typeface="Times New Roman" panose="02020603050405020304" pitchFamily="18" charset="0"/>
              </a:rPr>
              <a:t> </a:t>
            </a:r>
            <a:r>
              <a:rPr lang="en-US" sz="1400" i="1" dirty="0" err="1" smtClean="0">
                <a:latin typeface="Times New Roman" panose="02020603050405020304" pitchFamily="18" charset="0"/>
                <a:cs typeface="Times New Roman" panose="02020603050405020304" pitchFamily="18" charset="0"/>
              </a:rPr>
              <a:t>đường</a:t>
            </a:r>
            <a:r>
              <a:rPr lang="en-US" sz="1400" i="1" dirty="0" smtClean="0">
                <a:latin typeface="Times New Roman" panose="02020603050405020304" pitchFamily="18" charset="0"/>
                <a:cs typeface="Times New Roman" panose="02020603050405020304" pitchFamily="18" charset="0"/>
              </a:rPr>
              <a:t> </a:t>
            </a:r>
            <a:r>
              <a:rPr lang="en-US" sz="1400" i="1" dirty="0" err="1" smtClean="0">
                <a:latin typeface="Times New Roman" panose="02020603050405020304" pitchFamily="18" charset="0"/>
                <a:cs typeface="Times New Roman" panose="02020603050405020304" pitchFamily="18" charset="0"/>
              </a:rPr>
              <a:t>tại</a:t>
            </a:r>
            <a:r>
              <a:rPr lang="en-US" sz="1400" i="1" dirty="0" smtClean="0">
                <a:latin typeface="Times New Roman" panose="02020603050405020304" pitchFamily="18" charset="0"/>
                <a:cs typeface="Times New Roman" panose="02020603050405020304" pitchFamily="18" charset="0"/>
              </a:rPr>
              <a:t> </a:t>
            </a:r>
            <a:r>
              <a:rPr lang="en-US" sz="1400" i="1" dirty="0" err="1" smtClean="0">
                <a:latin typeface="Times New Roman" panose="02020603050405020304" pitchFamily="18" charset="0"/>
                <a:cs typeface="Times New Roman" panose="02020603050405020304" pitchFamily="18" charset="0"/>
              </a:rPr>
              <a:t>nông</a:t>
            </a:r>
            <a:r>
              <a:rPr lang="en-US" sz="1400" i="1" dirty="0" smtClean="0">
                <a:latin typeface="Times New Roman" panose="02020603050405020304" pitchFamily="18" charset="0"/>
                <a:cs typeface="Times New Roman" panose="02020603050405020304" pitchFamily="18" charset="0"/>
              </a:rPr>
              <a:t> </a:t>
            </a:r>
            <a:r>
              <a:rPr lang="en-US" sz="1400" i="1" dirty="0" err="1" smtClean="0">
                <a:latin typeface="Times New Roman" panose="02020603050405020304" pitchFamily="18" charset="0"/>
                <a:cs typeface="Times New Roman" panose="02020603050405020304" pitchFamily="18" charset="0"/>
              </a:rPr>
              <a:t>thôn</a:t>
            </a:r>
            <a:endParaRPr lang="en-US" sz="1400" i="1" dirty="0" smtClean="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882131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diamond(in)">
                                      <p:cBhvr>
                                        <p:cTn id="12" dur="250"/>
                                        <p:tgtEl>
                                          <p:spTgt spid="23"/>
                                        </p:tgtEl>
                                      </p:cBhvr>
                                    </p:animEffect>
                                  </p:childTnLst>
                                </p:cTn>
                              </p:par>
                              <p:par>
                                <p:cTn id="13" presetID="8" presetClass="entr" presetSubtype="16"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diamond(in)">
                                      <p:cBhvr>
                                        <p:cTn id="15" dur="250"/>
                                        <p:tgtEl>
                                          <p:spTgt spid="36"/>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ntr" presetSubtype="16" fill="hold" grpId="0" nodeType="click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diamond(in)">
                                      <p:cBhvr>
                                        <p:cTn id="20" dur="1000"/>
                                        <p:tgtEl>
                                          <p:spTgt spid="38"/>
                                        </p:tgtEl>
                                      </p:cBhvr>
                                    </p:animEffect>
                                  </p:childTnLst>
                                </p:cTn>
                              </p:par>
                              <p:par>
                                <p:cTn id="21" presetID="8" presetClass="entr" presetSubtype="16"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diamond(in)">
                                      <p:cBhvr>
                                        <p:cTn id="23" dur="250"/>
                                        <p:tgtEl>
                                          <p:spTgt spid="14"/>
                                        </p:tgtEl>
                                      </p:cBhvr>
                                    </p:animEffect>
                                  </p:childTnLst>
                                </p:cTn>
                              </p:par>
                              <p:par>
                                <p:cTn id="24" presetID="8" presetClass="entr" presetSubtype="16"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diamond(in)">
                                      <p:cBhvr>
                                        <p:cTn id="26" dur="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8" grpId="0" animBg="1"/>
      <p:bldP spid="17" grpId="0" animBg="1"/>
      <p:bldP spid="14"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Slide Number Placeholder 3"/>
          <p:cNvSpPr>
            <a:spLocks noGrp="1"/>
          </p:cNvSpPr>
          <p:nvPr>
            <p:ph type="sldNum" sz="quarter" idx="12"/>
          </p:nvPr>
        </p:nvSpPr>
        <p:spPr bwMode="auto">
          <a:noFill/>
          <a:ln>
            <a:miter lim="800000"/>
            <a:headEnd/>
            <a:tailEnd/>
          </a:ln>
        </p:spPr>
        <p:txBody>
          <a:bodyPr/>
          <a:lstStyle/>
          <a:p>
            <a:fld id="{491EDF3F-E2E7-471B-9F75-723DB8E99120}" type="slidenum">
              <a:rPr lang="en-US" altLang="en-US"/>
              <a:pPr/>
              <a:t>16</a:t>
            </a:fld>
            <a:endParaRPr lang="en-US" altLang="en-US"/>
          </a:p>
        </p:txBody>
      </p:sp>
      <p:sp>
        <p:nvSpPr>
          <p:cNvPr id="10" name="TextBox 9"/>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3" name="Rectangle 2"/>
          <p:cNvSpPr/>
          <p:nvPr/>
        </p:nvSpPr>
        <p:spPr>
          <a:xfrm>
            <a:off x="381000" y="1143000"/>
            <a:ext cx="8305799" cy="446276"/>
          </a:xfrm>
          <a:prstGeom prst="rect">
            <a:avLst/>
          </a:prstGeom>
        </p:spPr>
        <p:txBody>
          <a:bodyPr wrap="square">
            <a:spAutoFit/>
          </a:bodyPr>
          <a:lstStyle/>
          <a:p>
            <a:pPr indent="457200">
              <a:lnSpc>
                <a:spcPct val="115000"/>
              </a:lnSpc>
              <a:spcBef>
                <a:spcPts val="600"/>
              </a:spcBef>
              <a:spcAft>
                <a:spcPts val="600"/>
              </a:spcAft>
            </a:pPr>
            <a:r>
              <a:rPr lang="en-US" sz="2000" dirty="0" err="1"/>
              <a:t>Bằng</a:t>
            </a:r>
            <a:r>
              <a:rPr lang="en-US" sz="2000" dirty="0"/>
              <a:t> </a:t>
            </a:r>
            <a:r>
              <a:rPr lang="en-US" sz="2000" dirty="0" err="1"/>
              <a:t>kiến</a:t>
            </a:r>
            <a:r>
              <a:rPr lang="en-US" sz="2000" dirty="0"/>
              <a:t> </a:t>
            </a:r>
            <a:r>
              <a:rPr lang="en-US" sz="2000" dirty="0" err="1"/>
              <a:t>thức</a:t>
            </a:r>
            <a:r>
              <a:rPr lang="en-US" sz="2000" dirty="0"/>
              <a:t> </a:t>
            </a:r>
            <a:r>
              <a:rPr lang="en-US" sz="2000" dirty="0" err="1"/>
              <a:t>đã</a:t>
            </a:r>
            <a:r>
              <a:rPr lang="en-US" sz="2000" dirty="0"/>
              <a:t> </a:t>
            </a:r>
            <a:r>
              <a:rPr lang="en-US" sz="2000" dirty="0" err="1"/>
              <a:t>học</a:t>
            </a:r>
            <a:r>
              <a:rPr lang="en-US" sz="2000" dirty="0"/>
              <a:t>, </a:t>
            </a:r>
            <a:r>
              <a:rPr lang="en-US" sz="2000" dirty="0" err="1" smtClean="0"/>
              <a:t>kết</a:t>
            </a:r>
            <a:r>
              <a:rPr lang="en-US" sz="2000" dirty="0" smtClean="0"/>
              <a:t> </a:t>
            </a:r>
            <a:r>
              <a:rPr lang="en-US" sz="2000" dirty="0" err="1" smtClean="0"/>
              <a:t>hợp</a:t>
            </a:r>
            <a:r>
              <a:rPr lang="en-US" sz="2000" dirty="0" smtClean="0"/>
              <a:t> </a:t>
            </a:r>
            <a:r>
              <a:rPr lang="en-US" sz="2000" dirty="0" err="1" smtClean="0"/>
              <a:t>phân</a:t>
            </a:r>
            <a:r>
              <a:rPr lang="en-US" sz="2000" dirty="0" smtClean="0"/>
              <a:t> </a:t>
            </a:r>
            <a:r>
              <a:rPr lang="en-US" sz="2000" dirty="0" err="1"/>
              <a:t>tích</a:t>
            </a:r>
            <a:r>
              <a:rPr lang="en-US" sz="2000" dirty="0"/>
              <a:t> </a:t>
            </a:r>
            <a:r>
              <a:rPr lang="en-US" sz="2000" dirty="0" err="1"/>
              <a:t>biểu</a:t>
            </a:r>
            <a:r>
              <a:rPr lang="en-US" sz="2000" dirty="0"/>
              <a:t> </a:t>
            </a:r>
            <a:r>
              <a:rPr lang="en-US" sz="2000" dirty="0" err="1"/>
              <a:t>đồ</a:t>
            </a:r>
            <a:r>
              <a:rPr lang="en-US" sz="2000" dirty="0"/>
              <a:t>, </a:t>
            </a:r>
            <a:r>
              <a:rPr lang="en-US" sz="2000" dirty="0" err="1"/>
              <a:t>hãy</a:t>
            </a:r>
            <a:r>
              <a:rPr lang="en-US" sz="2000" dirty="0"/>
              <a:t>:</a:t>
            </a:r>
          </a:p>
        </p:txBody>
      </p:sp>
      <p:sp>
        <p:nvSpPr>
          <p:cNvPr id="13" name="Rectangle 12"/>
          <p:cNvSpPr/>
          <p:nvPr/>
        </p:nvSpPr>
        <p:spPr>
          <a:xfrm>
            <a:off x="381000" y="1581090"/>
            <a:ext cx="8534400" cy="400110"/>
          </a:xfrm>
          <a:prstGeom prst="rect">
            <a:avLst/>
          </a:prstGeom>
          <a:ln>
            <a:solidFill>
              <a:srgbClr val="800000"/>
            </a:solidFill>
          </a:ln>
        </p:spPr>
        <p:txBody>
          <a:bodyPr wrap="square" lIns="182880">
            <a:spAutoFit/>
          </a:bodyPr>
          <a:lstStyle/>
          <a:p>
            <a:pPr marL="457200" indent="-457200" algn="just">
              <a:spcBef>
                <a:spcPts val="600"/>
              </a:spcBef>
              <a:spcAft>
                <a:spcPts val="600"/>
              </a:spcAft>
            </a:pPr>
            <a:r>
              <a:rPr lang="en-US" sz="2000" dirty="0" smtClean="0">
                <a:solidFill>
                  <a:srgbClr val="1F497D">
                    <a:lumMod val="75000"/>
                  </a:srgbClr>
                </a:solidFill>
                <a:latin typeface="Tahoma" pitchFamily="34" charset="0"/>
                <a:cs typeface="Tahoma" pitchFamily="34" charset="0"/>
              </a:rPr>
              <a:t>b) </a:t>
            </a:r>
            <a:r>
              <a:rPr lang="en-US" sz="2000" dirty="0" err="1" smtClean="0">
                <a:solidFill>
                  <a:srgbClr val="1F497D">
                    <a:lumMod val="75000"/>
                  </a:srgbClr>
                </a:solidFill>
                <a:latin typeface="Tahoma" pitchFamily="34" charset="0"/>
                <a:cs typeface="Tahoma" pitchFamily="34" charset="0"/>
              </a:rPr>
              <a:t>Nhận</a:t>
            </a:r>
            <a:r>
              <a:rPr lang="en-US" sz="2000" dirty="0" smtClean="0">
                <a:solidFill>
                  <a:srgbClr val="1F497D">
                    <a:lumMod val="75000"/>
                  </a:srgbClr>
                </a:solidFill>
                <a:latin typeface="Tahoma" pitchFamily="34" charset="0"/>
                <a:cs typeface="Tahoma" pitchFamily="34" charset="0"/>
              </a:rPr>
              <a:t> </a:t>
            </a:r>
            <a:r>
              <a:rPr lang="en-US" sz="2000" dirty="0" err="1">
                <a:solidFill>
                  <a:srgbClr val="1F497D">
                    <a:lumMod val="75000"/>
                  </a:srgbClr>
                </a:solidFill>
                <a:latin typeface="Tahoma" pitchFamily="34" charset="0"/>
                <a:cs typeface="Tahoma" pitchFamily="34" charset="0"/>
              </a:rPr>
              <a:t>xét</a:t>
            </a:r>
            <a:r>
              <a:rPr lang="en-US" sz="2000" dirty="0">
                <a:solidFill>
                  <a:srgbClr val="1F497D">
                    <a:lumMod val="75000"/>
                  </a:srgbClr>
                </a:solidFill>
                <a:latin typeface="Tahoma" pitchFamily="34" charset="0"/>
                <a:cs typeface="Tahoma" pitchFamily="34" charset="0"/>
              </a:rPr>
              <a:t> </a:t>
            </a:r>
            <a:r>
              <a:rPr lang="en-US" sz="2000" dirty="0" err="1">
                <a:solidFill>
                  <a:srgbClr val="1F497D">
                    <a:lumMod val="75000"/>
                  </a:srgbClr>
                </a:solidFill>
                <a:latin typeface="Tahoma" pitchFamily="34" charset="0"/>
                <a:cs typeface="Tahoma" pitchFamily="34" charset="0"/>
              </a:rPr>
              <a:t>tình</a:t>
            </a:r>
            <a:r>
              <a:rPr lang="en-US" sz="2000" dirty="0">
                <a:solidFill>
                  <a:srgbClr val="1F497D">
                    <a:lumMod val="75000"/>
                  </a:srgbClr>
                </a:solidFill>
                <a:latin typeface="Tahoma" pitchFamily="34" charset="0"/>
                <a:cs typeface="Tahoma" pitchFamily="34" charset="0"/>
              </a:rPr>
              <a:t> </a:t>
            </a:r>
            <a:r>
              <a:rPr lang="en-US" sz="2000" dirty="0" err="1">
                <a:solidFill>
                  <a:srgbClr val="1F497D">
                    <a:lumMod val="75000"/>
                  </a:srgbClr>
                </a:solidFill>
                <a:latin typeface="Tahoma" pitchFamily="34" charset="0"/>
                <a:cs typeface="Tahoma" pitchFamily="34" charset="0"/>
              </a:rPr>
              <a:t>hình</a:t>
            </a:r>
            <a:r>
              <a:rPr lang="en-US" sz="2000" dirty="0">
                <a:solidFill>
                  <a:srgbClr val="1F497D">
                    <a:lumMod val="75000"/>
                  </a:srgbClr>
                </a:solidFill>
                <a:latin typeface="Tahoma" pitchFamily="34" charset="0"/>
                <a:cs typeface="Tahoma" pitchFamily="34" charset="0"/>
              </a:rPr>
              <a:t> </a:t>
            </a:r>
            <a:r>
              <a:rPr lang="en-US" sz="2000" dirty="0" smtClean="0">
                <a:solidFill>
                  <a:srgbClr val="1F497D">
                    <a:lumMod val="75000"/>
                  </a:srgbClr>
                </a:solidFill>
                <a:latin typeface="Tahoma" pitchFamily="34" charset="0"/>
                <a:cs typeface="Tahoma" pitchFamily="34" charset="0"/>
              </a:rPr>
              <a:t>TNGT </a:t>
            </a:r>
            <a:r>
              <a:rPr lang="en-US" sz="2000" dirty="0" err="1">
                <a:solidFill>
                  <a:srgbClr val="1F497D">
                    <a:lumMod val="75000"/>
                  </a:srgbClr>
                </a:solidFill>
                <a:latin typeface="Tahoma" pitchFamily="34" charset="0"/>
                <a:cs typeface="Tahoma" pitchFamily="34" charset="0"/>
              </a:rPr>
              <a:t>đường</a:t>
            </a:r>
            <a:r>
              <a:rPr lang="en-US" sz="2000" dirty="0">
                <a:solidFill>
                  <a:srgbClr val="1F497D">
                    <a:lumMod val="75000"/>
                  </a:srgbClr>
                </a:solidFill>
                <a:latin typeface="Tahoma" pitchFamily="34" charset="0"/>
                <a:cs typeface="Tahoma" pitchFamily="34" charset="0"/>
              </a:rPr>
              <a:t> </a:t>
            </a:r>
            <a:r>
              <a:rPr lang="en-US" sz="2000" dirty="0" err="1">
                <a:solidFill>
                  <a:srgbClr val="1F497D">
                    <a:lumMod val="75000"/>
                  </a:srgbClr>
                </a:solidFill>
                <a:latin typeface="Tahoma" pitchFamily="34" charset="0"/>
                <a:cs typeface="Tahoma" pitchFamily="34" charset="0"/>
              </a:rPr>
              <a:t>bộ</a:t>
            </a:r>
            <a:r>
              <a:rPr lang="en-US" sz="2000" dirty="0">
                <a:solidFill>
                  <a:srgbClr val="1F497D">
                    <a:lumMod val="75000"/>
                  </a:srgbClr>
                </a:solidFill>
                <a:latin typeface="Tahoma" pitchFamily="34" charset="0"/>
                <a:cs typeface="Tahoma" pitchFamily="34" charset="0"/>
              </a:rPr>
              <a:t> ở </a:t>
            </a:r>
            <a:r>
              <a:rPr lang="en-US" sz="2000" dirty="0" err="1">
                <a:solidFill>
                  <a:srgbClr val="1F497D">
                    <a:lumMod val="75000"/>
                  </a:srgbClr>
                </a:solidFill>
                <a:latin typeface="Tahoma" pitchFamily="34" charset="0"/>
                <a:cs typeface="Tahoma" pitchFamily="34" charset="0"/>
              </a:rPr>
              <a:t>nước</a:t>
            </a:r>
            <a:r>
              <a:rPr lang="en-US" sz="2000" dirty="0">
                <a:solidFill>
                  <a:srgbClr val="1F497D">
                    <a:lumMod val="75000"/>
                  </a:srgbClr>
                </a:solidFill>
                <a:latin typeface="Tahoma" pitchFamily="34" charset="0"/>
                <a:cs typeface="Tahoma" pitchFamily="34" charset="0"/>
              </a:rPr>
              <a:t> ta. </a:t>
            </a:r>
          </a:p>
        </p:txBody>
      </p:sp>
      <p:sp>
        <p:nvSpPr>
          <p:cNvPr id="24" name="Title 2"/>
          <p:cNvSpPr txBox="1">
            <a:spLocks/>
          </p:cNvSpPr>
          <p:nvPr/>
        </p:nvSpPr>
        <p:spPr bwMode="auto">
          <a:xfrm>
            <a:off x="152400" y="533400"/>
            <a:ext cx="87630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vi-VN" sz="2400" b="1" dirty="0" smtClean="0">
                <a:latin typeface="+mn-lt"/>
                <a:ea typeface="Tahoma" panose="020B0604030504040204" pitchFamily="34" charset="0"/>
                <a:cs typeface="Tahoma" panose="020B0604030504040204" pitchFamily="34" charset="0"/>
              </a:rPr>
              <a:t>1. </a:t>
            </a:r>
            <a:r>
              <a:rPr lang="en-US" sz="2800" b="1" dirty="0" err="1" smtClean="0">
                <a:latin typeface="+mn-lt"/>
              </a:rPr>
              <a:t>Thực</a:t>
            </a:r>
            <a:r>
              <a:rPr lang="en-US" sz="2800" b="1" dirty="0" smtClean="0">
                <a:latin typeface="+mn-lt"/>
              </a:rPr>
              <a:t> </a:t>
            </a:r>
            <a:r>
              <a:rPr lang="en-US" sz="2800" b="1" dirty="0" err="1">
                <a:latin typeface="+mn-lt"/>
              </a:rPr>
              <a:t>trạng</a:t>
            </a:r>
            <a:r>
              <a:rPr lang="en-US" sz="2800" b="1" dirty="0">
                <a:latin typeface="+mn-lt"/>
              </a:rPr>
              <a:t> </a:t>
            </a:r>
            <a:r>
              <a:rPr lang="en-US" sz="2800" b="1" dirty="0" err="1">
                <a:latin typeface="+mn-lt"/>
              </a:rPr>
              <a:t>giao</a:t>
            </a:r>
            <a:r>
              <a:rPr lang="en-US" sz="2800" b="1" dirty="0">
                <a:latin typeface="+mn-lt"/>
              </a:rPr>
              <a:t> </a:t>
            </a:r>
            <a:r>
              <a:rPr lang="en-US" sz="2800" b="1" dirty="0" err="1" smtClean="0">
                <a:latin typeface="+mn-lt"/>
              </a:rPr>
              <a:t>thông</a:t>
            </a:r>
            <a:r>
              <a:rPr lang="en-US" sz="2800" b="1" dirty="0" smtClean="0">
                <a:latin typeface="+mn-lt"/>
              </a:rPr>
              <a:t> </a:t>
            </a:r>
            <a:r>
              <a:rPr lang="en-US" sz="2800" b="1" dirty="0" err="1" smtClean="0">
                <a:latin typeface="+mn-lt"/>
              </a:rPr>
              <a:t>và</a:t>
            </a:r>
            <a:r>
              <a:rPr lang="en-US" sz="2800" b="1" dirty="0" smtClean="0">
                <a:latin typeface="+mn-lt"/>
              </a:rPr>
              <a:t> TNGT </a:t>
            </a:r>
            <a:r>
              <a:rPr lang="en-US" sz="2800" b="1" dirty="0" err="1">
                <a:latin typeface="+mn-lt"/>
              </a:rPr>
              <a:t>đường</a:t>
            </a:r>
            <a:r>
              <a:rPr lang="en-US" sz="2800" b="1" dirty="0">
                <a:latin typeface="+mn-lt"/>
              </a:rPr>
              <a:t> </a:t>
            </a:r>
            <a:r>
              <a:rPr lang="en-US" sz="2800" b="1" dirty="0" err="1">
                <a:latin typeface="+mn-lt"/>
              </a:rPr>
              <a:t>bộ</a:t>
            </a:r>
            <a:r>
              <a:rPr lang="en-US" sz="2800" b="1" dirty="0">
                <a:latin typeface="+mn-lt"/>
              </a:rPr>
              <a:t> </a:t>
            </a:r>
            <a:r>
              <a:rPr lang="en-US" sz="2800" b="1" dirty="0" err="1">
                <a:latin typeface="+mn-lt"/>
              </a:rPr>
              <a:t>nước</a:t>
            </a:r>
            <a:r>
              <a:rPr lang="en-US" sz="2800" b="1" dirty="0">
                <a:latin typeface="+mn-lt"/>
              </a:rPr>
              <a:t> ta</a:t>
            </a:r>
            <a:endParaRPr lang="en-US" sz="2400" b="1" dirty="0" smtClean="0">
              <a:solidFill>
                <a:schemeClr val="tx2">
                  <a:lumMod val="75000"/>
                </a:schemeClr>
              </a:solidFill>
              <a:latin typeface="+mn-lt"/>
              <a:ea typeface="Tahoma" panose="020B0604030504040204" pitchFamily="34" charset="0"/>
              <a:cs typeface="Tahoma" panose="020B0604030504040204" pitchFamily="34" charset="0"/>
            </a:endParaRPr>
          </a:p>
        </p:txBody>
      </p:sp>
      <p:graphicFrame>
        <p:nvGraphicFramePr>
          <p:cNvPr id="27" name="Chart 26"/>
          <p:cNvGraphicFramePr>
            <a:graphicFrameLocks/>
          </p:cNvGraphicFramePr>
          <p:nvPr>
            <p:extLst>
              <p:ext uri="{D42A27DB-BD31-4B8C-83A1-F6EECF244321}">
                <p14:modId xmlns:p14="http://schemas.microsoft.com/office/powerpoint/2010/main" val="184404829"/>
              </p:ext>
            </p:extLst>
          </p:nvPr>
        </p:nvGraphicFramePr>
        <p:xfrm>
          <a:off x="152400" y="2022107"/>
          <a:ext cx="47244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Object 6"/>
          <p:cNvGraphicFramePr>
            <a:graphicFrameLocks noChangeAspect="1"/>
          </p:cNvGraphicFramePr>
          <p:nvPr>
            <p:extLst>
              <p:ext uri="{D42A27DB-BD31-4B8C-83A1-F6EECF244321}">
                <p14:modId xmlns:p14="http://schemas.microsoft.com/office/powerpoint/2010/main" val="20843502"/>
              </p:ext>
            </p:extLst>
          </p:nvPr>
        </p:nvGraphicFramePr>
        <p:xfrm>
          <a:off x="5115522" y="2022107"/>
          <a:ext cx="3799878" cy="2743200"/>
        </p:xfrm>
        <a:graphic>
          <a:graphicData uri="http://schemas.openxmlformats.org/presentationml/2006/ole">
            <mc:AlternateContent xmlns:mc="http://schemas.openxmlformats.org/markup-compatibility/2006">
              <mc:Choice xmlns:v="urn:schemas-microsoft-com:vml" Requires="v">
                <p:oleObj spid="_x0000_s18461" name="Worksheet" r:id="rId5" imgW="2552831" imgH="1638227" progId="Excel.Sheet.8">
                  <p:link updateAutomatic="1"/>
                </p:oleObj>
              </mc:Choice>
              <mc:Fallback>
                <p:oleObj name="Worksheet" r:id="rId5" imgW="2552831" imgH="1638227" progId="Excel.Sheet.8">
                  <p:link updateAutomatic="1"/>
                  <p:pic>
                    <p:nvPicPr>
                      <p:cNvPr id="1639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15522" y="2022107"/>
                        <a:ext cx="3799878" cy="2743200"/>
                      </a:xfrm>
                      <a:prstGeom prst="rect">
                        <a:avLst/>
                      </a:prstGeom>
                      <a:noFill/>
                      <a:ln>
                        <a:noFill/>
                      </a:ln>
                      <a:effectLst/>
                      <a:extLst/>
                    </p:spPr>
                  </p:pic>
                </p:oleObj>
              </mc:Fallback>
            </mc:AlternateContent>
          </a:graphicData>
        </a:graphic>
      </p:graphicFrame>
      <p:sp>
        <p:nvSpPr>
          <p:cNvPr id="30" name="Rectangle 29"/>
          <p:cNvSpPr/>
          <p:nvPr/>
        </p:nvSpPr>
        <p:spPr>
          <a:xfrm>
            <a:off x="0" y="4752607"/>
            <a:ext cx="4876800" cy="340093"/>
          </a:xfrm>
          <a:prstGeom prst="rect">
            <a:avLst/>
          </a:prstGeom>
        </p:spPr>
        <p:txBody>
          <a:bodyPr wrap="square">
            <a:spAutoFit/>
          </a:bodyPr>
          <a:lstStyle/>
          <a:p>
            <a:pPr algn="ctr">
              <a:lnSpc>
                <a:spcPct val="115000"/>
              </a:lnSpc>
              <a:spcAft>
                <a:spcPts val="0"/>
              </a:spcAft>
            </a:pPr>
            <a:r>
              <a:rPr lang="en-US" sz="1400" i="1" dirty="0" err="1" smtClean="0">
                <a:latin typeface="Times New Roman" panose="02020603050405020304" pitchFamily="18" charset="0"/>
                <a:ea typeface="Calibri" panose="020F0502020204030204" pitchFamily="34" charset="0"/>
                <a:cs typeface="Times New Roman" panose="02020603050405020304" pitchFamily="18" charset="0"/>
              </a:rPr>
              <a:t>Tình</a:t>
            </a:r>
            <a:r>
              <a:rPr lang="en-US" sz="14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latin typeface="Times New Roman" panose="02020603050405020304" pitchFamily="18" charset="0"/>
                <a:ea typeface="Calibri" panose="020F0502020204030204" pitchFamily="34" charset="0"/>
                <a:cs typeface="Times New Roman" panose="02020603050405020304" pitchFamily="18" charset="0"/>
              </a:rPr>
              <a:t>hình</a:t>
            </a:r>
            <a:r>
              <a:rPr lang="en-US" sz="1400" i="1" dirty="0">
                <a:latin typeface="Times New Roman" panose="02020603050405020304" pitchFamily="18" charset="0"/>
                <a:ea typeface="Calibri" panose="020F0502020204030204" pitchFamily="34" charset="0"/>
                <a:cs typeface="Times New Roman" panose="02020603050405020304" pitchFamily="18" charset="0"/>
              </a:rPr>
              <a:t> </a:t>
            </a:r>
            <a:r>
              <a:rPr lang="en-US" sz="1400" i="1" dirty="0" smtClean="0">
                <a:latin typeface="Times New Roman" panose="02020603050405020304" pitchFamily="18" charset="0"/>
                <a:ea typeface="Calibri" panose="020F0502020204030204" pitchFamily="34" charset="0"/>
                <a:cs typeface="Times New Roman" panose="02020603050405020304" pitchFamily="18" charset="0"/>
              </a:rPr>
              <a:t>TNGT </a:t>
            </a:r>
            <a:r>
              <a:rPr lang="en-US" sz="1400" i="1" dirty="0" err="1" smtClean="0">
                <a:latin typeface="Times New Roman" panose="02020603050405020304" pitchFamily="18" charset="0"/>
                <a:ea typeface="Calibri" panose="020F0502020204030204" pitchFamily="34" charset="0"/>
                <a:cs typeface="Times New Roman" panose="02020603050405020304" pitchFamily="18" charset="0"/>
              </a:rPr>
              <a:t>các</a:t>
            </a:r>
            <a:r>
              <a:rPr lang="en-US" sz="14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smtClean="0">
                <a:latin typeface="Times New Roman" panose="02020603050405020304" pitchFamily="18" charset="0"/>
                <a:ea typeface="Calibri" panose="020F0502020204030204" pitchFamily="34" charset="0"/>
                <a:cs typeface="Times New Roman" panose="02020603050405020304" pitchFamily="18" charset="0"/>
              </a:rPr>
              <a:t>lứa</a:t>
            </a:r>
            <a:r>
              <a:rPr lang="en-US" sz="14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smtClean="0">
                <a:latin typeface="Times New Roman" panose="02020603050405020304" pitchFamily="18" charset="0"/>
                <a:ea typeface="Calibri" panose="020F0502020204030204" pitchFamily="34" charset="0"/>
                <a:cs typeface="Times New Roman" panose="02020603050405020304" pitchFamily="18" charset="0"/>
              </a:rPr>
              <a:t>tuổi</a:t>
            </a:r>
            <a:r>
              <a:rPr lang="en-US" sz="1400" i="1" dirty="0" smtClean="0">
                <a:latin typeface="Times New Roman" panose="02020603050405020304" pitchFamily="18" charset="0"/>
                <a:ea typeface="Calibri" panose="020F0502020204030204" pitchFamily="34" charset="0"/>
                <a:cs typeface="Times New Roman" panose="02020603050405020304" pitchFamily="18" charset="0"/>
              </a:rPr>
              <a:t> ở </a:t>
            </a:r>
            <a:r>
              <a:rPr lang="en-US" sz="1400" i="1" dirty="0" err="1" smtClean="0">
                <a:latin typeface="Times New Roman" panose="02020603050405020304" pitchFamily="18" charset="0"/>
                <a:ea typeface="Calibri" panose="020F0502020204030204" pitchFamily="34" charset="0"/>
                <a:cs typeface="Times New Roman" panose="02020603050405020304" pitchFamily="18" charset="0"/>
              </a:rPr>
              <a:t>nước</a:t>
            </a:r>
            <a:r>
              <a:rPr lang="en-US" sz="1400" i="1" dirty="0" smtClean="0">
                <a:latin typeface="Times New Roman" panose="02020603050405020304" pitchFamily="18" charset="0"/>
                <a:ea typeface="Calibri" panose="020F0502020204030204" pitchFamily="34" charset="0"/>
                <a:cs typeface="Times New Roman" panose="02020603050405020304" pitchFamily="18" charset="0"/>
              </a:rPr>
              <a:t> ta  </a:t>
            </a:r>
            <a:r>
              <a:rPr lang="en-US" sz="1400" i="1" dirty="0" err="1" smtClean="0">
                <a:latin typeface="Times New Roman" panose="02020603050405020304" pitchFamily="18" charset="0"/>
                <a:ea typeface="Calibri" panose="020F0502020204030204" pitchFamily="34" charset="0"/>
                <a:cs typeface="Times New Roman" panose="02020603050405020304" pitchFamily="18" charset="0"/>
              </a:rPr>
              <a:t>Nguồn</a:t>
            </a:r>
            <a:r>
              <a:rPr lang="en-US" sz="1400" i="1" dirty="0">
                <a:latin typeface="Times New Roman" panose="02020603050405020304" pitchFamily="18" charset="0"/>
                <a:ea typeface="Calibri" panose="020F0502020204030204" pitchFamily="34" charset="0"/>
                <a:cs typeface="Times New Roman" panose="02020603050405020304" pitchFamily="18" charset="0"/>
              </a:rPr>
              <a:t>: </a:t>
            </a:r>
            <a:r>
              <a:rPr lang="en-US" sz="1400" i="1" dirty="0" smtClean="0">
                <a:latin typeface="Times New Roman" panose="02020603050405020304" pitchFamily="18" charset="0"/>
                <a:ea typeface="Calibri" panose="020F0502020204030204" pitchFamily="34" charset="0"/>
                <a:cs typeface="Times New Roman" panose="02020603050405020304" pitchFamily="18" charset="0"/>
              </a:rPr>
              <a:t>UB ATGT QG</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1" name="Rectangle 30"/>
          <p:cNvSpPr/>
          <p:nvPr/>
        </p:nvSpPr>
        <p:spPr>
          <a:xfrm>
            <a:off x="5003800" y="4765307"/>
            <a:ext cx="4028478" cy="340093"/>
          </a:xfrm>
          <a:prstGeom prst="rect">
            <a:avLst/>
          </a:prstGeom>
        </p:spPr>
        <p:txBody>
          <a:bodyPr wrap="square">
            <a:spAutoFit/>
          </a:bodyPr>
          <a:lstStyle/>
          <a:p>
            <a:pPr algn="ctr">
              <a:lnSpc>
                <a:spcPct val="115000"/>
              </a:lnSpc>
              <a:spcAft>
                <a:spcPts val="0"/>
              </a:spcAft>
            </a:pPr>
            <a:r>
              <a:rPr lang="en-US" sz="1400" i="1" dirty="0" err="1" smtClean="0">
                <a:latin typeface="Times New Roman" panose="02020603050405020304" pitchFamily="18" charset="0"/>
                <a:ea typeface="Calibri" panose="020F0502020204030204" pitchFamily="34" charset="0"/>
                <a:cs typeface="Times New Roman" panose="02020603050405020304" pitchFamily="18" charset="0"/>
              </a:rPr>
              <a:t>Tình</a:t>
            </a:r>
            <a:r>
              <a:rPr lang="en-US" sz="14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latin typeface="Times New Roman" panose="02020603050405020304" pitchFamily="18" charset="0"/>
                <a:ea typeface="Calibri" panose="020F0502020204030204" pitchFamily="34" charset="0"/>
                <a:cs typeface="Times New Roman" panose="02020603050405020304" pitchFamily="18" charset="0"/>
              </a:rPr>
              <a:t>hình</a:t>
            </a:r>
            <a:r>
              <a:rPr lang="en-US" sz="1400" i="1" dirty="0">
                <a:latin typeface="Times New Roman" panose="02020603050405020304" pitchFamily="18" charset="0"/>
                <a:ea typeface="Calibri" panose="020F0502020204030204" pitchFamily="34" charset="0"/>
                <a:cs typeface="Times New Roman" panose="02020603050405020304" pitchFamily="18" charset="0"/>
              </a:rPr>
              <a:t> </a:t>
            </a:r>
            <a:r>
              <a:rPr lang="en-US" sz="1400" i="1" dirty="0" smtClean="0">
                <a:latin typeface="Times New Roman" panose="02020603050405020304" pitchFamily="18" charset="0"/>
                <a:ea typeface="Calibri" panose="020F0502020204030204" pitchFamily="34" charset="0"/>
                <a:cs typeface="Times New Roman" panose="02020603050405020304" pitchFamily="18" charset="0"/>
              </a:rPr>
              <a:t>TNGT </a:t>
            </a:r>
            <a:r>
              <a:rPr lang="en-US" sz="1400" i="1" dirty="0" err="1" smtClean="0">
                <a:latin typeface="Times New Roman" panose="02020603050405020304" pitchFamily="18" charset="0"/>
                <a:ea typeface="Calibri" panose="020F0502020204030204" pitchFamily="34" charset="0"/>
                <a:cs typeface="Times New Roman" panose="02020603050405020304" pitchFamily="18" charset="0"/>
              </a:rPr>
              <a:t>dưới</a:t>
            </a:r>
            <a:r>
              <a:rPr lang="en-US" sz="1400" i="1" dirty="0" smtClean="0">
                <a:latin typeface="Times New Roman" panose="02020603050405020304" pitchFamily="18" charset="0"/>
                <a:ea typeface="Calibri" panose="020F0502020204030204" pitchFamily="34" charset="0"/>
                <a:cs typeface="Times New Roman" panose="02020603050405020304" pitchFamily="18" charset="0"/>
              </a:rPr>
              <a:t> 18 </a:t>
            </a:r>
            <a:r>
              <a:rPr lang="en-US" sz="1400" i="1" dirty="0" err="1" smtClean="0">
                <a:latin typeface="Times New Roman" panose="02020603050405020304" pitchFamily="18" charset="0"/>
                <a:ea typeface="Calibri" panose="020F0502020204030204" pitchFamily="34" charset="0"/>
                <a:cs typeface="Times New Roman" panose="02020603050405020304" pitchFamily="18" charset="0"/>
              </a:rPr>
              <a:t>tuổi</a:t>
            </a:r>
            <a:r>
              <a:rPr lang="en-US" sz="14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smtClean="0">
                <a:latin typeface="Times New Roman" panose="02020603050405020304" pitchFamily="18" charset="0"/>
                <a:ea typeface="Calibri" panose="020F0502020204030204" pitchFamily="34" charset="0"/>
                <a:cs typeface="Times New Roman" panose="02020603050405020304" pitchFamily="18" charset="0"/>
              </a:rPr>
              <a:t>Nguồn</a:t>
            </a:r>
            <a:r>
              <a:rPr lang="en-US" sz="1400" i="1" dirty="0">
                <a:latin typeface="Times New Roman" panose="02020603050405020304" pitchFamily="18" charset="0"/>
                <a:ea typeface="Calibri" panose="020F0502020204030204" pitchFamily="34" charset="0"/>
                <a:cs typeface="Times New Roman" panose="02020603050405020304" pitchFamily="18" charset="0"/>
              </a:rPr>
              <a:t>: </a:t>
            </a:r>
            <a:r>
              <a:rPr lang="en-US" sz="1400" i="1" dirty="0" smtClean="0">
                <a:latin typeface="Times New Roman" panose="02020603050405020304" pitchFamily="18" charset="0"/>
                <a:ea typeface="Calibri" panose="020F0502020204030204" pitchFamily="34" charset="0"/>
                <a:cs typeface="Times New Roman" panose="02020603050405020304" pitchFamily="18" charset="0"/>
              </a:rPr>
              <a:t>UB ATGT QG</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2" name="Text Box 9"/>
          <p:cNvSpPr txBox="1">
            <a:spLocks noChangeArrowheads="1"/>
          </p:cNvSpPr>
          <p:nvPr/>
        </p:nvSpPr>
        <p:spPr bwMode="auto">
          <a:xfrm>
            <a:off x="126999" y="5103522"/>
            <a:ext cx="5969001" cy="949521"/>
          </a:xfrm>
          <a:prstGeom prst="rect">
            <a:avLst/>
          </a:prstGeom>
          <a:solidFill>
            <a:schemeClr val="accent6">
              <a:lumMod val="20000"/>
              <a:lumOff val="80000"/>
            </a:schemeClr>
          </a:solidFill>
          <a:ln>
            <a:solidFill>
              <a:srgbClr val="FF0000"/>
            </a:solidFill>
            <a:headEnd/>
            <a:tailEnd/>
          </a:ln>
        </p:spPr>
        <p:style>
          <a:lnRef idx="1">
            <a:schemeClr val="accent5"/>
          </a:lnRef>
          <a:fillRef idx="2">
            <a:schemeClr val="accent5"/>
          </a:fillRef>
          <a:effectRef idx="1">
            <a:schemeClr val="accent5"/>
          </a:effectRef>
          <a:fontRef idx="minor">
            <a:schemeClr val="dk1"/>
          </a:fontRef>
        </p:style>
        <p:txBody>
          <a:bodyPr wrap="square" lIns="127970" tIns="63985" rIns="127970" bIns="63985" anchor="ctr" anchorCtr="0">
            <a:noAutofit/>
          </a:bodyPr>
          <a:lstStyle>
            <a:defPPr>
              <a:defRPr lang="en-US"/>
            </a:defPPr>
            <a:lvl1pPr marL="0" defTabSz="1276350" eaLnBrk="1" latinLnBrk="0" hangingPunct="1">
              <a:defRPr sz="1600" b="0">
                <a:solidFill>
                  <a:srgbClr val="0000CC"/>
                </a:solidFill>
                <a:latin typeface="Arial" pitchFamily="34" charset="0"/>
                <a:cs typeface="Arial" pitchFamily="34" charset="0"/>
              </a:defRPr>
            </a:lvl1pPr>
            <a:lvl2pPr marL="742950" indent="-285750" defTabSz="1276350" eaLnBrk="1" latinLnBrk="0" hangingPunct="1">
              <a:defRPr sz="1800">
                <a:solidFill>
                  <a:schemeClr val="tx1"/>
                </a:solidFill>
                <a:latin typeface="Calibri" pitchFamily="34" charset="0"/>
              </a:defRPr>
            </a:lvl2pPr>
            <a:lvl3pPr marL="1143000" indent="-228600" defTabSz="1276350" eaLnBrk="1" latinLnBrk="0" hangingPunct="1">
              <a:defRPr sz="1800">
                <a:solidFill>
                  <a:schemeClr val="tx1"/>
                </a:solidFill>
                <a:latin typeface="Calibri" pitchFamily="34" charset="0"/>
              </a:defRPr>
            </a:lvl3pPr>
            <a:lvl4pPr marL="1600200" indent="-228600" defTabSz="1276350" eaLnBrk="1" latinLnBrk="0" hangingPunct="1">
              <a:defRPr sz="1800">
                <a:solidFill>
                  <a:schemeClr val="tx1"/>
                </a:solidFill>
                <a:latin typeface="Calibri" pitchFamily="34" charset="0"/>
              </a:defRPr>
            </a:lvl4pPr>
            <a:lvl5pPr marL="2057400" indent="-228600" defTabSz="1276350" eaLnBrk="1" latinLnBrk="0" hangingPunct="1">
              <a:defRPr sz="1800">
                <a:solidFill>
                  <a:schemeClr val="tx1"/>
                </a:solidFill>
                <a:latin typeface="Calibri" pitchFamily="34" charset="0"/>
              </a:defRPr>
            </a:lvl5pPr>
            <a:lvl6pPr marL="2514600" indent="-228600" defTabSz="1276350" fontAlgn="base">
              <a:spcBef>
                <a:spcPct val="0"/>
              </a:spcBef>
              <a:spcAft>
                <a:spcPct val="0"/>
              </a:spcAft>
              <a:defRPr sz="1800">
                <a:solidFill>
                  <a:schemeClr val="tx1"/>
                </a:solidFill>
                <a:latin typeface="Calibri" pitchFamily="34" charset="0"/>
              </a:defRPr>
            </a:lvl6pPr>
            <a:lvl7pPr marL="2971800" indent="-228600" defTabSz="1276350" fontAlgn="base">
              <a:spcBef>
                <a:spcPct val="0"/>
              </a:spcBef>
              <a:spcAft>
                <a:spcPct val="0"/>
              </a:spcAft>
              <a:defRPr sz="1800">
                <a:solidFill>
                  <a:schemeClr val="tx1"/>
                </a:solidFill>
                <a:latin typeface="Calibri" pitchFamily="34" charset="0"/>
              </a:defRPr>
            </a:lvl7pPr>
            <a:lvl8pPr marL="3429000" indent="-228600" defTabSz="1276350" fontAlgn="base">
              <a:spcBef>
                <a:spcPct val="0"/>
              </a:spcBef>
              <a:spcAft>
                <a:spcPct val="0"/>
              </a:spcAft>
              <a:defRPr sz="1800">
                <a:solidFill>
                  <a:schemeClr val="tx1"/>
                </a:solidFill>
                <a:latin typeface="Calibri" pitchFamily="34" charset="0"/>
              </a:defRPr>
            </a:lvl8pPr>
            <a:lvl9pPr marL="3886200" indent="-228600" defTabSz="1276350" fontAlgn="base">
              <a:spcBef>
                <a:spcPct val="0"/>
              </a:spcBef>
              <a:spcAft>
                <a:spcPct val="0"/>
              </a:spcAft>
              <a:defRPr sz="1800">
                <a:solidFill>
                  <a:schemeClr val="tx1"/>
                </a:solidFill>
                <a:latin typeface="Calibri" pitchFamily="34" charset="0"/>
              </a:defRPr>
            </a:lvl9pPr>
          </a:lstStyle>
          <a:p>
            <a:pPr marL="285750" indent="-285750">
              <a:buFont typeface="Arial" panose="020B0604020202020204" pitchFamily="34" charset="0"/>
              <a:buChar char="•"/>
            </a:pPr>
            <a:r>
              <a:rPr lang="en-US" sz="1400" dirty="0" err="1"/>
              <a:t>Tình</a:t>
            </a:r>
            <a:r>
              <a:rPr lang="en-US" sz="1400" dirty="0"/>
              <a:t> </a:t>
            </a:r>
            <a:r>
              <a:rPr lang="en-US" sz="1400" dirty="0" err="1"/>
              <a:t>hình</a:t>
            </a:r>
            <a:r>
              <a:rPr lang="en-US" sz="1400" dirty="0"/>
              <a:t> TNGT </a:t>
            </a:r>
            <a:r>
              <a:rPr lang="en-US" sz="1400" dirty="0" err="1"/>
              <a:t>đã</a:t>
            </a:r>
            <a:r>
              <a:rPr lang="en-US" sz="1400" dirty="0"/>
              <a:t> </a:t>
            </a:r>
            <a:r>
              <a:rPr lang="en-US" sz="1400" dirty="0" err="1"/>
              <a:t>giảm</a:t>
            </a:r>
            <a:r>
              <a:rPr lang="en-US" sz="1400" dirty="0"/>
              <a:t> ở </a:t>
            </a:r>
            <a:r>
              <a:rPr lang="en-US" sz="1400" dirty="0" err="1"/>
              <a:t>cả</a:t>
            </a:r>
            <a:r>
              <a:rPr lang="en-US" sz="1400" dirty="0"/>
              <a:t> 3 </a:t>
            </a:r>
            <a:r>
              <a:rPr lang="en-US" sz="1400" dirty="0" err="1"/>
              <a:t>tiêu</a:t>
            </a:r>
            <a:r>
              <a:rPr lang="en-US" sz="1400" dirty="0"/>
              <a:t> </a:t>
            </a:r>
            <a:r>
              <a:rPr lang="en-US" sz="1400" dirty="0" err="1"/>
              <a:t>chí</a:t>
            </a:r>
            <a:r>
              <a:rPr lang="en-US" sz="1400" dirty="0"/>
              <a:t> </a:t>
            </a:r>
            <a:r>
              <a:rPr lang="en-US" sz="1400" dirty="0" err="1"/>
              <a:t>số</a:t>
            </a:r>
            <a:r>
              <a:rPr lang="en-US" sz="1400" dirty="0"/>
              <a:t> </a:t>
            </a:r>
            <a:r>
              <a:rPr lang="en-US" sz="1400" dirty="0" err="1"/>
              <a:t>vụ</a:t>
            </a:r>
            <a:r>
              <a:rPr lang="en-US" sz="1400" dirty="0"/>
              <a:t> tai </a:t>
            </a:r>
            <a:r>
              <a:rPr lang="en-US" sz="1400" dirty="0" err="1"/>
              <a:t>nạn</a:t>
            </a:r>
            <a:r>
              <a:rPr lang="en-US" sz="1400" dirty="0"/>
              <a:t>, </a:t>
            </a:r>
            <a:r>
              <a:rPr lang="en-US" sz="1400" dirty="0" err="1"/>
              <a:t>số</a:t>
            </a:r>
            <a:r>
              <a:rPr lang="en-US" sz="1400" dirty="0"/>
              <a:t> </a:t>
            </a:r>
            <a:r>
              <a:rPr lang="en-US" sz="1400" dirty="0" err="1"/>
              <a:t>người</a:t>
            </a:r>
            <a:r>
              <a:rPr lang="en-US" sz="1400" dirty="0"/>
              <a:t> </a:t>
            </a:r>
            <a:r>
              <a:rPr lang="en-US" sz="1400" dirty="0" err="1"/>
              <a:t>chết</a:t>
            </a:r>
            <a:r>
              <a:rPr lang="en-US" sz="1400" dirty="0"/>
              <a:t>, </a:t>
            </a:r>
            <a:r>
              <a:rPr lang="en-US" sz="1400" dirty="0" err="1"/>
              <a:t>và</a:t>
            </a:r>
            <a:r>
              <a:rPr lang="en-US" sz="1400" dirty="0"/>
              <a:t> </a:t>
            </a:r>
            <a:r>
              <a:rPr lang="en-US" sz="1400" dirty="0" err="1"/>
              <a:t>số</a:t>
            </a:r>
            <a:r>
              <a:rPr lang="en-US" sz="1400" dirty="0"/>
              <a:t> </a:t>
            </a:r>
            <a:r>
              <a:rPr lang="en-US" sz="1400" dirty="0" err="1"/>
              <a:t>người</a:t>
            </a:r>
            <a:r>
              <a:rPr lang="en-US" sz="1400" dirty="0"/>
              <a:t> </a:t>
            </a:r>
            <a:r>
              <a:rPr lang="en-US" sz="1400" dirty="0" err="1"/>
              <a:t>bị</a:t>
            </a:r>
            <a:r>
              <a:rPr lang="en-US" sz="1400" dirty="0"/>
              <a:t> </a:t>
            </a:r>
            <a:r>
              <a:rPr lang="en-US" sz="1400" dirty="0" err="1"/>
              <a:t>thương</a:t>
            </a:r>
            <a:r>
              <a:rPr lang="en-US" sz="1400" dirty="0"/>
              <a:t>, </a:t>
            </a:r>
            <a:r>
              <a:rPr lang="en-US" sz="1400" dirty="0" err="1"/>
              <a:t>tuy</a:t>
            </a:r>
            <a:r>
              <a:rPr lang="en-US" sz="1400" dirty="0"/>
              <a:t> </a:t>
            </a:r>
            <a:r>
              <a:rPr lang="en-US" sz="1400" dirty="0" err="1"/>
              <a:t>nhiên</a:t>
            </a:r>
            <a:r>
              <a:rPr lang="en-US" sz="1400" dirty="0"/>
              <a:t> </a:t>
            </a:r>
            <a:r>
              <a:rPr lang="en-US" sz="1400" dirty="0" err="1"/>
              <a:t>vẫn</a:t>
            </a:r>
            <a:r>
              <a:rPr lang="en-US" sz="1400" dirty="0"/>
              <a:t> </a:t>
            </a:r>
            <a:r>
              <a:rPr lang="en-US" sz="1400" dirty="0" err="1"/>
              <a:t>đang</a:t>
            </a:r>
            <a:r>
              <a:rPr lang="en-US" sz="1400" dirty="0"/>
              <a:t> ở </a:t>
            </a:r>
            <a:r>
              <a:rPr lang="en-US" sz="1400" dirty="0" err="1"/>
              <a:t>mức</a:t>
            </a:r>
            <a:r>
              <a:rPr lang="en-US" sz="1400" dirty="0"/>
              <a:t> </a:t>
            </a:r>
            <a:r>
              <a:rPr lang="en-US" sz="1400" dirty="0" err="1"/>
              <a:t>cao</a:t>
            </a:r>
            <a:r>
              <a:rPr lang="en-US" sz="1400" dirty="0"/>
              <a:t>.</a:t>
            </a:r>
            <a:endParaRPr lang="en-US" altLang="vi-VN" sz="1400" dirty="0"/>
          </a:p>
          <a:p>
            <a:pPr marL="285750" indent="-285750">
              <a:buFont typeface="Arial" panose="020B0604020202020204" pitchFamily="34" charset="0"/>
              <a:buChar char="•"/>
            </a:pPr>
            <a:r>
              <a:rPr lang="en-US" altLang="vi-VN" sz="1400" dirty="0" err="1"/>
              <a:t>Trung</a:t>
            </a:r>
            <a:r>
              <a:rPr lang="en-US" altLang="vi-VN" sz="1400" dirty="0"/>
              <a:t> </a:t>
            </a:r>
            <a:r>
              <a:rPr lang="en-US" altLang="vi-VN" sz="1400" dirty="0" err="1"/>
              <a:t>bình</a:t>
            </a:r>
            <a:r>
              <a:rPr lang="en-US" altLang="vi-VN" sz="1400" dirty="0"/>
              <a:t> </a:t>
            </a:r>
            <a:r>
              <a:rPr lang="en-US" altLang="vi-VN" sz="1400" dirty="0" err="1"/>
              <a:t>có</a:t>
            </a:r>
            <a:r>
              <a:rPr lang="en-US" altLang="vi-VN" sz="1400" dirty="0"/>
              <a:t> </a:t>
            </a:r>
            <a:r>
              <a:rPr lang="en-US" altLang="vi-VN" sz="1400" dirty="0" err="1"/>
              <a:t>khoảng</a:t>
            </a:r>
            <a:r>
              <a:rPr lang="en-US" altLang="vi-VN" sz="1400" dirty="0"/>
              <a:t> 24 </a:t>
            </a:r>
            <a:r>
              <a:rPr lang="en-US" altLang="vi-VN" sz="1400" dirty="0" err="1"/>
              <a:t>người</a:t>
            </a:r>
            <a:r>
              <a:rPr lang="en-US" altLang="vi-VN" sz="1400" dirty="0"/>
              <a:t> </a:t>
            </a:r>
            <a:r>
              <a:rPr lang="en-US" altLang="vi-VN" sz="1400" dirty="0" err="1"/>
              <a:t>tử</a:t>
            </a:r>
            <a:r>
              <a:rPr lang="en-US" altLang="vi-VN" sz="1400" dirty="0"/>
              <a:t> </a:t>
            </a:r>
            <a:r>
              <a:rPr lang="en-US" altLang="vi-VN" sz="1400" dirty="0" err="1"/>
              <a:t>vong</a:t>
            </a:r>
            <a:r>
              <a:rPr lang="en-US" altLang="vi-VN" sz="1400" dirty="0"/>
              <a:t> </a:t>
            </a:r>
            <a:r>
              <a:rPr lang="en-US" altLang="vi-VN" sz="1400" dirty="0" err="1"/>
              <a:t>vì</a:t>
            </a:r>
            <a:r>
              <a:rPr lang="en-US" altLang="vi-VN" sz="1400" dirty="0"/>
              <a:t> TNGT </a:t>
            </a:r>
            <a:r>
              <a:rPr lang="en-US" altLang="vi-VN" sz="1400" dirty="0" err="1"/>
              <a:t>mỗi</a:t>
            </a:r>
            <a:r>
              <a:rPr lang="en-US" altLang="vi-VN" sz="1400" dirty="0"/>
              <a:t> </a:t>
            </a:r>
            <a:r>
              <a:rPr lang="en-US" altLang="vi-VN" sz="1400" dirty="0" err="1"/>
              <a:t>ngày</a:t>
            </a:r>
            <a:endParaRPr lang="en-US" altLang="vi-VN" sz="1400" dirty="0"/>
          </a:p>
          <a:p>
            <a:pPr marL="285750" indent="-285750">
              <a:buFont typeface="Arial" panose="020B0604020202020204" pitchFamily="34" charset="0"/>
              <a:buChar char="•"/>
            </a:pPr>
            <a:r>
              <a:rPr lang="en-US" altLang="vi-VN" sz="1400" dirty="0" err="1"/>
              <a:t>Gây</a:t>
            </a:r>
            <a:r>
              <a:rPr lang="en-US" altLang="vi-VN" sz="1400" dirty="0"/>
              <a:t> </a:t>
            </a:r>
            <a:r>
              <a:rPr lang="en-US" altLang="vi-VN" sz="1400" dirty="0" err="1"/>
              <a:t>thiệt</a:t>
            </a:r>
            <a:r>
              <a:rPr lang="en-US" altLang="vi-VN" sz="1400" dirty="0"/>
              <a:t> </a:t>
            </a:r>
            <a:r>
              <a:rPr lang="en-US" altLang="vi-VN" sz="1400" dirty="0" err="1"/>
              <a:t>hại</a:t>
            </a:r>
            <a:r>
              <a:rPr lang="en-US" altLang="vi-VN" sz="1400" dirty="0"/>
              <a:t> </a:t>
            </a:r>
            <a:r>
              <a:rPr lang="en-US" altLang="vi-VN" sz="1400" dirty="0" err="1"/>
              <a:t>từ</a:t>
            </a:r>
            <a:r>
              <a:rPr lang="en-US" altLang="vi-VN" sz="1400" dirty="0"/>
              <a:t> 40,000 </a:t>
            </a:r>
            <a:r>
              <a:rPr lang="en-US" altLang="vi-VN" sz="1400" dirty="0" err="1"/>
              <a:t>đến</a:t>
            </a:r>
            <a:r>
              <a:rPr lang="en-US" altLang="vi-VN" sz="1400" dirty="0"/>
              <a:t> 60,000 </a:t>
            </a:r>
            <a:r>
              <a:rPr lang="en-US" altLang="vi-VN" sz="1400" dirty="0" err="1"/>
              <a:t>tỷ</a:t>
            </a:r>
            <a:r>
              <a:rPr lang="en-US" altLang="vi-VN" sz="1400" dirty="0"/>
              <a:t> </a:t>
            </a:r>
            <a:r>
              <a:rPr lang="en-US" altLang="vi-VN" sz="1400" dirty="0" err="1"/>
              <a:t>mỗi</a:t>
            </a:r>
            <a:r>
              <a:rPr lang="en-US" altLang="vi-VN" sz="1400" dirty="0"/>
              <a:t> </a:t>
            </a:r>
            <a:r>
              <a:rPr lang="en-US" altLang="vi-VN" sz="1400" dirty="0" err="1" smtClean="0"/>
              <a:t>năm</a:t>
            </a:r>
            <a:r>
              <a:rPr lang="en-US" altLang="vi-VN" sz="1400" dirty="0" smtClean="0"/>
              <a:t> (</a:t>
            </a:r>
            <a:r>
              <a:rPr lang="en-US" altLang="vi-VN" sz="1400" dirty="0" err="1" smtClean="0"/>
              <a:t>chiếm</a:t>
            </a:r>
            <a:r>
              <a:rPr lang="en-US" altLang="vi-VN" sz="1400" dirty="0" smtClean="0"/>
              <a:t> 1% GDP)</a:t>
            </a:r>
            <a:endParaRPr lang="en-US" altLang="vi-VN" sz="1400" dirty="0"/>
          </a:p>
        </p:txBody>
      </p:sp>
      <p:grpSp>
        <p:nvGrpSpPr>
          <p:cNvPr id="5" name="Group 4"/>
          <p:cNvGrpSpPr/>
          <p:nvPr/>
        </p:nvGrpSpPr>
        <p:grpSpPr>
          <a:xfrm>
            <a:off x="208597" y="2309873"/>
            <a:ext cx="512725" cy="197812"/>
            <a:chOff x="208597" y="2598602"/>
            <a:chExt cx="512725" cy="197812"/>
          </a:xfrm>
        </p:grpSpPr>
        <p:pic>
          <p:nvPicPr>
            <p:cNvPr id="2" name="Picture 1"/>
            <p:cNvPicPr>
              <a:picLocks noChangeAspect="1"/>
            </p:cNvPicPr>
            <p:nvPr/>
          </p:nvPicPr>
          <p:blipFill>
            <a:blip r:embed="rId7"/>
            <a:stretch>
              <a:fillRect/>
            </a:stretch>
          </p:blipFill>
          <p:spPr>
            <a:xfrm>
              <a:off x="208597" y="2614140"/>
              <a:ext cx="401003" cy="182274"/>
            </a:xfrm>
            <a:prstGeom prst="rect">
              <a:avLst/>
            </a:prstGeom>
          </p:spPr>
        </p:pic>
        <p:pic>
          <p:nvPicPr>
            <p:cNvPr id="33" name="Picture 32"/>
            <p:cNvPicPr>
              <a:picLocks noChangeAspect="1"/>
            </p:cNvPicPr>
            <p:nvPr/>
          </p:nvPicPr>
          <p:blipFill>
            <a:blip r:embed="rId7"/>
            <a:stretch>
              <a:fillRect/>
            </a:stretch>
          </p:blipFill>
          <p:spPr>
            <a:xfrm>
              <a:off x="320319" y="2598602"/>
              <a:ext cx="401003" cy="119830"/>
            </a:xfrm>
            <a:prstGeom prst="rect">
              <a:avLst/>
            </a:prstGeom>
          </p:spPr>
        </p:pic>
      </p:grpSp>
      <p:sp>
        <p:nvSpPr>
          <p:cNvPr id="35" name="Text Box 9"/>
          <p:cNvSpPr txBox="1">
            <a:spLocks noChangeArrowheads="1"/>
          </p:cNvSpPr>
          <p:nvPr/>
        </p:nvSpPr>
        <p:spPr bwMode="auto">
          <a:xfrm>
            <a:off x="6217939" y="5105399"/>
            <a:ext cx="2692400" cy="947643"/>
          </a:xfrm>
          <a:prstGeom prst="rect">
            <a:avLst/>
          </a:prstGeom>
          <a:solidFill>
            <a:schemeClr val="accent6">
              <a:lumMod val="20000"/>
              <a:lumOff val="80000"/>
            </a:schemeClr>
          </a:solidFill>
          <a:ln>
            <a:solidFill>
              <a:srgbClr val="FF0000"/>
            </a:solidFill>
            <a:headEnd/>
            <a:tailEnd/>
          </a:ln>
        </p:spPr>
        <p:style>
          <a:lnRef idx="1">
            <a:schemeClr val="accent5"/>
          </a:lnRef>
          <a:fillRef idx="2">
            <a:schemeClr val="accent5"/>
          </a:fillRef>
          <a:effectRef idx="1">
            <a:schemeClr val="accent5"/>
          </a:effectRef>
          <a:fontRef idx="minor">
            <a:schemeClr val="dk1"/>
          </a:fontRef>
        </p:style>
        <p:txBody>
          <a:bodyPr wrap="square" lIns="127970" tIns="63985" rIns="127970" bIns="63985" anchor="ctr" anchorCtr="0">
            <a:noAutofit/>
          </a:bodyPr>
          <a:lstStyle>
            <a:defPPr>
              <a:defRPr lang="en-US"/>
            </a:defPPr>
            <a:lvl1pPr marL="0" algn="ctr" defTabSz="1276350" eaLnBrk="1" latinLnBrk="0" hangingPunct="1">
              <a:defRPr sz="2400" b="1">
                <a:solidFill>
                  <a:srgbClr val="0000CC"/>
                </a:solidFill>
                <a:latin typeface="Arial" pitchFamily="34" charset="0"/>
                <a:cs typeface="Arial" pitchFamily="34" charset="0"/>
              </a:defRPr>
            </a:lvl1pPr>
            <a:lvl2pPr marL="742950" indent="-285750" defTabSz="1276350" eaLnBrk="1" latinLnBrk="0" hangingPunct="1">
              <a:defRPr sz="1800">
                <a:solidFill>
                  <a:schemeClr val="tx1"/>
                </a:solidFill>
                <a:latin typeface="Calibri" pitchFamily="34" charset="0"/>
              </a:defRPr>
            </a:lvl2pPr>
            <a:lvl3pPr marL="1143000" indent="-228600" defTabSz="1276350" eaLnBrk="1" latinLnBrk="0" hangingPunct="1">
              <a:defRPr sz="1800">
                <a:solidFill>
                  <a:schemeClr val="tx1"/>
                </a:solidFill>
                <a:latin typeface="Calibri" pitchFamily="34" charset="0"/>
              </a:defRPr>
            </a:lvl3pPr>
            <a:lvl4pPr marL="1600200" indent="-228600" defTabSz="1276350" eaLnBrk="1" latinLnBrk="0" hangingPunct="1">
              <a:defRPr sz="1800">
                <a:solidFill>
                  <a:schemeClr val="tx1"/>
                </a:solidFill>
                <a:latin typeface="Calibri" pitchFamily="34" charset="0"/>
              </a:defRPr>
            </a:lvl4pPr>
            <a:lvl5pPr marL="2057400" indent="-228600" defTabSz="1276350" eaLnBrk="1" latinLnBrk="0" hangingPunct="1">
              <a:defRPr sz="1800">
                <a:solidFill>
                  <a:schemeClr val="tx1"/>
                </a:solidFill>
                <a:latin typeface="Calibri" pitchFamily="34" charset="0"/>
              </a:defRPr>
            </a:lvl5pPr>
            <a:lvl6pPr marL="2514600" indent="-228600" defTabSz="1276350" fontAlgn="base">
              <a:spcBef>
                <a:spcPct val="0"/>
              </a:spcBef>
              <a:spcAft>
                <a:spcPct val="0"/>
              </a:spcAft>
              <a:defRPr sz="1800">
                <a:solidFill>
                  <a:schemeClr val="tx1"/>
                </a:solidFill>
                <a:latin typeface="Calibri" pitchFamily="34" charset="0"/>
              </a:defRPr>
            </a:lvl6pPr>
            <a:lvl7pPr marL="2971800" indent="-228600" defTabSz="1276350" fontAlgn="base">
              <a:spcBef>
                <a:spcPct val="0"/>
              </a:spcBef>
              <a:spcAft>
                <a:spcPct val="0"/>
              </a:spcAft>
              <a:defRPr sz="1800">
                <a:solidFill>
                  <a:schemeClr val="tx1"/>
                </a:solidFill>
                <a:latin typeface="Calibri" pitchFamily="34" charset="0"/>
              </a:defRPr>
            </a:lvl7pPr>
            <a:lvl8pPr marL="3429000" indent="-228600" defTabSz="1276350" fontAlgn="base">
              <a:spcBef>
                <a:spcPct val="0"/>
              </a:spcBef>
              <a:spcAft>
                <a:spcPct val="0"/>
              </a:spcAft>
              <a:defRPr sz="1800">
                <a:solidFill>
                  <a:schemeClr val="tx1"/>
                </a:solidFill>
                <a:latin typeface="Calibri" pitchFamily="34" charset="0"/>
              </a:defRPr>
            </a:lvl8pPr>
            <a:lvl9pPr marL="3886200" indent="-228600" defTabSz="1276350" fontAlgn="base">
              <a:spcBef>
                <a:spcPct val="0"/>
              </a:spcBef>
              <a:spcAft>
                <a:spcPct val="0"/>
              </a:spcAft>
              <a:defRPr sz="1800">
                <a:solidFill>
                  <a:schemeClr val="tx1"/>
                </a:solidFill>
                <a:latin typeface="Calibri" pitchFamily="34" charset="0"/>
              </a:defRPr>
            </a:lvl9pPr>
          </a:lstStyle>
          <a:p>
            <a:r>
              <a:rPr lang="en-US" sz="1400" b="0" dirty="0"/>
              <a:t>TNGT </a:t>
            </a:r>
            <a:r>
              <a:rPr lang="en-US" sz="1400" b="0" dirty="0" err="1"/>
              <a:t>xảy</a:t>
            </a:r>
            <a:r>
              <a:rPr lang="en-US" sz="1400" b="0" dirty="0"/>
              <a:t> </a:t>
            </a:r>
            <a:r>
              <a:rPr lang="en-US" sz="1400" b="0" dirty="0" err="1"/>
              <a:t>ra</a:t>
            </a:r>
            <a:r>
              <a:rPr lang="vi-VN" sz="1400" b="0" dirty="0"/>
              <a:t> ở </a:t>
            </a:r>
            <a:r>
              <a:rPr lang="en-US" sz="1400" b="0" dirty="0" err="1"/>
              <a:t>lứa</a:t>
            </a:r>
            <a:r>
              <a:rPr lang="en-US" sz="1400" b="0" dirty="0"/>
              <a:t> </a:t>
            </a:r>
            <a:r>
              <a:rPr lang="en-US" sz="1400" b="0" dirty="0" err="1"/>
              <a:t>tuổi</a:t>
            </a:r>
            <a:r>
              <a:rPr lang="en-US" sz="1400" b="0" dirty="0"/>
              <a:t> </a:t>
            </a:r>
            <a:r>
              <a:rPr lang="en-US" sz="1400" b="0" dirty="0" err="1"/>
              <a:t>dưới</a:t>
            </a:r>
            <a:r>
              <a:rPr lang="en-US" sz="1400" b="0" dirty="0"/>
              <a:t> 18 </a:t>
            </a:r>
            <a:r>
              <a:rPr lang="en-US" sz="1400" b="0" dirty="0" err="1"/>
              <a:t>có</a:t>
            </a:r>
            <a:r>
              <a:rPr lang="en-US" sz="1400" b="0" dirty="0"/>
              <a:t> </a:t>
            </a:r>
            <a:r>
              <a:rPr lang="en-US" sz="1400" b="0" dirty="0" err="1"/>
              <a:t>xu</a:t>
            </a:r>
            <a:r>
              <a:rPr lang="en-US" sz="1400" b="0" dirty="0"/>
              <a:t> </a:t>
            </a:r>
            <a:r>
              <a:rPr lang="en-US" sz="1400" b="0" dirty="0" err="1"/>
              <a:t>hướng</a:t>
            </a:r>
            <a:r>
              <a:rPr lang="en-US" sz="1400" b="0" dirty="0"/>
              <a:t> </a:t>
            </a:r>
            <a:r>
              <a:rPr lang="en-US" sz="1400" b="0" dirty="0" err="1"/>
              <a:t>tăng</a:t>
            </a:r>
            <a:endParaRPr lang="en-US" sz="1400" b="0" dirty="0"/>
          </a:p>
        </p:txBody>
      </p:sp>
      <p:sp>
        <p:nvSpPr>
          <p:cNvPr id="36" name="TextBox 15"/>
          <p:cNvSpPr txBox="1">
            <a:spLocks noChangeArrowheads="1"/>
          </p:cNvSpPr>
          <p:nvPr/>
        </p:nvSpPr>
        <p:spPr bwMode="auto">
          <a:xfrm>
            <a:off x="154251" y="6277302"/>
            <a:ext cx="8610600" cy="523220"/>
          </a:xfrm>
          <a:prstGeom prst="rect">
            <a:avLst/>
          </a:prstGeom>
          <a:solidFill>
            <a:srgbClr val="FFFF99"/>
          </a:solidFill>
          <a:ln w="6350">
            <a:solidFill>
              <a:srgbClr val="FF0000"/>
            </a:solidFill>
            <a:miter lim="800000"/>
            <a:headEnd/>
            <a:tailEnd/>
          </a:ln>
        </p:spPr>
        <p:txBody>
          <a:bodyPr wrap="square">
            <a:spAutoFit/>
          </a:bodyPr>
          <a:lstStyle/>
          <a:p>
            <a:pPr algn="ctr" eaLnBrk="1" hangingPunct="1"/>
            <a:r>
              <a:rPr lang="en-US" altLang="vi-VN" sz="1400" b="1" dirty="0" err="1">
                <a:latin typeface="Tahoma" pitchFamily="34" charset="0"/>
                <a:ea typeface="Tahoma" pitchFamily="34" charset="0"/>
                <a:cs typeface="Tahoma" pitchFamily="34" charset="0"/>
              </a:rPr>
              <a:t>Hãy</a:t>
            </a:r>
            <a:r>
              <a:rPr lang="en-US" altLang="vi-VN" sz="1400" b="1" dirty="0">
                <a:latin typeface="Tahoma" pitchFamily="34" charset="0"/>
                <a:ea typeface="Tahoma" pitchFamily="34" charset="0"/>
                <a:cs typeface="Tahoma" pitchFamily="34" charset="0"/>
              </a:rPr>
              <a:t> </a:t>
            </a:r>
            <a:r>
              <a:rPr lang="en-US" altLang="vi-VN" sz="1400" b="1" dirty="0" err="1">
                <a:latin typeface="Tahoma" pitchFamily="34" charset="0"/>
                <a:ea typeface="Tahoma" pitchFamily="34" charset="0"/>
                <a:cs typeface="Tahoma" pitchFamily="34" charset="0"/>
              </a:rPr>
              <a:t>chủ</a:t>
            </a:r>
            <a:r>
              <a:rPr lang="en-US" altLang="vi-VN" sz="1400" b="1" dirty="0">
                <a:latin typeface="Tahoma" pitchFamily="34" charset="0"/>
                <a:ea typeface="Tahoma" pitchFamily="34" charset="0"/>
                <a:cs typeface="Tahoma" pitchFamily="34" charset="0"/>
              </a:rPr>
              <a:t> </a:t>
            </a:r>
            <a:r>
              <a:rPr lang="en-US" altLang="vi-VN" sz="1400" b="1" dirty="0" err="1">
                <a:latin typeface="Tahoma" pitchFamily="34" charset="0"/>
                <a:ea typeface="Tahoma" pitchFamily="34" charset="0"/>
                <a:cs typeface="Tahoma" pitchFamily="34" charset="0"/>
              </a:rPr>
              <a:t>động</a:t>
            </a:r>
            <a:r>
              <a:rPr lang="en-US" altLang="vi-VN" sz="1400" b="1" dirty="0">
                <a:latin typeface="Tahoma" pitchFamily="34" charset="0"/>
                <a:ea typeface="Tahoma" pitchFamily="34" charset="0"/>
                <a:cs typeface="Tahoma" pitchFamily="34" charset="0"/>
              </a:rPr>
              <a:t> </a:t>
            </a:r>
            <a:r>
              <a:rPr lang="en-US" altLang="vi-VN" sz="1400" b="1" dirty="0" err="1" smtClean="0">
                <a:latin typeface="Tahoma" pitchFamily="34" charset="0"/>
                <a:ea typeface="Tahoma" pitchFamily="34" charset="0"/>
                <a:cs typeface="Tahoma" pitchFamily="34" charset="0"/>
              </a:rPr>
              <a:t>tham</a:t>
            </a:r>
            <a:r>
              <a:rPr lang="en-US" altLang="vi-VN" sz="1400" b="1" dirty="0" smtClean="0">
                <a:latin typeface="Tahoma" pitchFamily="34" charset="0"/>
                <a:ea typeface="Tahoma" pitchFamily="34" charset="0"/>
                <a:cs typeface="Tahoma" pitchFamily="34" charset="0"/>
              </a:rPr>
              <a:t> </a:t>
            </a:r>
            <a:r>
              <a:rPr lang="en-US" altLang="vi-VN" sz="1400" b="1" dirty="0" err="1" smtClean="0">
                <a:latin typeface="Tahoma" pitchFamily="34" charset="0"/>
                <a:ea typeface="Tahoma" pitchFamily="34" charset="0"/>
                <a:cs typeface="Tahoma" pitchFamily="34" charset="0"/>
              </a:rPr>
              <a:t>gia</a:t>
            </a:r>
            <a:r>
              <a:rPr lang="en-US" altLang="vi-VN" sz="1400" b="1" dirty="0" smtClean="0">
                <a:latin typeface="Tahoma" pitchFamily="34" charset="0"/>
                <a:ea typeface="Tahoma" pitchFamily="34" charset="0"/>
                <a:cs typeface="Tahoma" pitchFamily="34" charset="0"/>
              </a:rPr>
              <a:t> </a:t>
            </a:r>
            <a:r>
              <a:rPr lang="en-US" altLang="vi-VN" sz="1400" b="1" dirty="0" err="1" smtClean="0">
                <a:latin typeface="Tahoma" pitchFamily="34" charset="0"/>
                <a:ea typeface="Tahoma" pitchFamily="34" charset="0"/>
                <a:cs typeface="Tahoma" pitchFamily="34" charset="0"/>
              </a:rPr>
              <a:t>giao</a:t>
            </a:r>
            <a:r>
              <a:rPr lang="en-US" altLang="vi-VN" sz="1400" b="1" dirty="0" smtClean="0">
                <a:latin typeface="Tahoma" pitchFamily="34" charset="0"/>
                <a:ea typeface="Tahoma" pitchFamily="34" charset="0"/>
                <a:cs typeface="Tahoma" pitchFamily="34" charset="0"/>
              </a:rPr>
              <a:t> </a:t>
            </a:r>
            <a:r>
              <a:rPr lang="en-US" altLang="vi-VN" sz="1400" b="1" dirty="0" err="1" smtClean="0">
                <a:latin typeface="Tahoma" pitchFamily="34" charset="0"/>
                <a:ea typeface="Tahoma" pitchFamily="34" charset="0"/>
                <a:cs typeface="Tahoma" pitchFamily="34" charset="0"/>
              </a:rPr>
              <a:t>thông</a:t>
            </a:r>
            <a:r>
              <a:rPr lang="en-US" altLang="vi-VN" sz="1400" b="1" dirty="0" smtClean="0">
                <a:latin typeface="Tahoma" pitchFamily="34" charset="0"/>
                <a:ea typeface="Tahoma" pitchFamily="34" charset="0"/>
                <a:cs typeface="Tahoma" pitchFamily="34" charset="0"/>
              </a:rPr>
              <a:t> an </a:t>
            </a:r>
            <a:r>
              <a:rPr lang="en-US" altLang="vi-VN" sz="1400" b="1" dirty="0" err="1" smtClean="0">
                <a:latin typeface="Tahoma" pitchFamily="34" charset="0"/>
                <a:ea typeface="Tahoma" pitchFamily="34" charset="0"/>
                <a:cs typeface="Tahoma" pitchFamily="34" charset="0"/>
              </a:rPr>
              <a:t>toàn</a:t>
            </a:r>
            <a:r>
              <a:rPr lang="en-US" altLang="vi-VN" sz="1400" b="1" dirty="0" smtClean="0">
                <a:latin typeface="Tahoma" pitchFamily="34" charset="0"/>
                <a:ea typeface="Tahoma" pitchFamily="34" charset="0"/>
                <a:cs typeface="Tahoma" pitchFamily="34" charset="0"/>
              </a:rPr>
              <a:t> </a:t>
            </a:r>
            <a:r>
              <a:rPr lang="en-US" altLang="vi-VN" sz="1400" b="1" dirty="0" err="1" smtClean="0">
                <a:latin typeface="Tahoma" pitchFamily="34" charset="0"/>
                <a:ea typeface="Tahoma" pitchFamily="34" charset="0"/>
                <a:cs typeface="Tahoma" pitchFamily="34" charset="0"/>
              </a:rPr>
              <a:t>để</a:t>
            </a:r>
            <a:r>
              <a:rPr lang="en-US" altLang="vi-VN" sz="1400" b="1" dirty="0" smtClean="0">
                <a:latin typeface="Tahoma" pitchFamily="34" charset="0"/>
                <a:ea typeface="Tahoma" pitchFamily="34" charset="0"/>
                <a:cs typeface="Tahoma" pitchFamily="34" charset="0"/>
              </a:rPr>
              <a:t> </a:t>
            </a:r>
            <a:r>
              <a:rPr lang="en-US" altLang="vi-VN" sz="1400" b="1" dirty="0" err="1" smtClean="0">
                <a:latin typeface="Tahoma" pitchFamily="34" charset="0"/>
                <a:ea typeface="Tahoma" pitchFamily="34" charset="0"/>
                <a:cs typeface="Tahoma" pitchFamily="34" charset="0"/>
              </a:rPr>
              <a:t>bảo</a:t>
            </a:r>
            <a:r>
              <a:rPr lang="en-US" altLang="vi-VN" sz="1400" b="1" dirty="0" smtClean="0">
                <a:latin typeface="Tahoma" pitchFamily="34" charset="0"/>
                <a:ea typeface="Tahoma" pitchFamily="34" charset="0"/>
                <a:cs typeface="Tahoma" pitchFamily="34" charset="0"/>
              </a:rPr>
              <a:t> </a:t>
            </a:r>
            <a:r>
              <a:rPr lang="en-US" altLang="vi-VN" sz="1400" b="1" dirty="0" err="1">
                <a:latin typeface="Tahoma" pitchFamily="34" charset="0"/>
                <a:ea typeface="Tahoma" pitchFamily="34" charset="0"/>
                <a:cs typeface="Tahoma" pitchFamily="34" charset="0"/>
              </a:rPr>
              <a:t>vệ</a:t>
            </a:r>
            <a:r>
              <a:rPr lang="en-US" altLang="vi-VN" sz="1400" b="1" dirty="0">
                <a:latin typeface="Tahoma" pitchFamily="34" charset="0"/>
                <a:ea typeface="Tahoma" pitchFamily="34" charset="0"/>
                <a:cs typeface="Tahoma" pitchFamily="34" charset="0"/>
              </a:rPr>
              <a:t> </a:t>
            </a:r>
            <a:r>
              <a:rPr lang="en-US" altLang="vi-VN" sz="1400" b="1" dirty="0" err="1">
                <a:solidFill>
                  <a:srgbClr val="0000FF"/>
                </a:solidFill>
                <a:latin typeface="Tahoma" pitchFamily="34" charset="0"/>
                <a:ea typeface="Tahoma" pitchFamily="34" charset="0"/>
                <a:cs typeface="Tahoma" pitchFamily="34" charset="0"/>
              </a:rPr>
              <a:t>tính</a:t>
            </a:r>
            <a:r>
              <a:rPr lang="en-US" altLang="vi-VN" sz="1400" b="1" dirty="0">
                <a:solidFill>
                  <a:srgbClr val="0000FF"/>
                </a:solidFill>
                <a:latin typeface="Tahoma" pitchFamily="34" charset="0"/>
                <a:ea typeface="Tahoma" pitchFamily="34" charset="0"/>
                <a:cs typeface="Tahoma" pitchFamily="34" charset="0"/>
              </a:rPr>
              <a:t> </a:t>
            </a:r>
            <a:r>
              <a:rPr lang="en-US" altLang="vi-VN" sz="1400" b="1" dirty="0" err="1">
                <a:solidFill>
                  <a:srgbClr val="0000FF"/>
                </a:solidFill>
                <a:latin typeface="Tahoma" pitchFamily="34" charset="0"/>
                <a:ea typeface="Tahoma" pitchFamily="34" charset="0"/>
                <a:cs typeface="Tahoma" pitchFamily="34" charset="0"/>
              </a:rPr>
              <a:t>mạng</a:t>
            </a:r>
            <a:r>
              <a:rPr lang="en-US" altLang="vi-VN" sz="1400" b="1" dirty="0">
                <a:solidFill>
                  <a:srgbClr val="0000FF"/>
                </a:solidFill>
                <a:latin typeface="Tahoma" pitchFamily="34" charset="0"/>
                <a:ea typeface="Tahoma" pitchFamily="34" charset="0"/>
                <a:cs typeface="Tahoma" pitchFamily="34" charset="0"/>
              </a:rPr>
              <a:t>, </a:t>
            </a:r>
            <a:r>
              <a:rPr lang="en-US" altLang="vi-VN" sz="1400" b="1" dirty="0" err="1">
                <a:solidFill>
                  <a:srgbClr val="0000FF"/>
                </a:solidFill>
                <a:latin typeface="Tahoma" pitchFamily="34" charset="0"/>
                <a:ea typeface="Tahoma" pitchFamily="34" charset="0"/>
                <a:cs typeface="Tahoma" pitchFamily="34" charset="0"/>
              </a:rPr>
              <a:t>sức</a:t>
            </a:r>
            <a:r>
              <a:rPr lang="en-US" altLang="vi-VN" sz="1400" b="1" dirty="0">
                <a:solidFill>
                  <a:srgbClr val="0000FF"/>
                </a:solidFill>
                <a:latin typeface="Tahoma" pitchFamily="34" charset="0"/>
                <a:ea typeface="Tahoma" pitchFamily="34" charset="0"/>
                <a:cs typeface="Tahoma" pitchFamily="34" charset="0"/>
              </a:rPr>
              <a:t> </a:t>
            </a:r>
            <a:r>
              <a:rPr lang="en-US" altLang="vi-VN" sz="1400" b="1" dirty="0" err="1" smtClean="0">
                <a:solidFill>
                  <a:srgbClr val="0000FF"/>
                </a:solidFill>
                <a:latin typeface="Tahoma" pitchFamily="34" charset="0"/>
                <a:ea typeface="Tahoma" pitchFamily="34" charset="0"/>
                <a:cs typeface="Tahoma" pitchFamily="34" charset="0"/>
              </a:rPr>
              <a:t>khỏe</a:t>
            </a:r>
            <a:r>
              <a:rPr lang="en-US" altLang="vi-VN" sz="1400" b="1" dirty="0">
                <a:solidFill>
                  <a:srgbClr val="0000FF"/>
                </a:solidFill>
                <a:latin typeface="Tahoma" pitchFamily="34" charset="0"/>
                <a:ea typeface="Tahoma" pitchFamily="34" charset="0"/>
                <a:cs typeface="Tahoma" pitchFamily="34" charset="0"/>
              </a:rPr>
              <a:t> </a:t>
            </a:r>
            <a:r>
              <a:rPr lang="en-US" altLang="vi-VN" sz="1400" b="1" dirty="0" err="1" smtClean="0">
                <a:solidFill>
                  <a:srgbClr val="0000FF"/>
                </a:solidFill>
                <a:latin typeface="Tahoma" pitchFamily="34" charset="0"/>
                <a:ea typeface="Tahoma" pitchFamily="34" charset="0"/>
                <a:cs typeface="Tahoma" pitchFamily="34" charset="0"/>
              </a:rPr>
              <a:t>và</a:t>
            </a:r>
            <a:r>
              <a:rPr lang="en-US" altLang="vi-VN" sz="1400" b="1" dirty="0" smtClean="0">
                <a:solidFill>
                  <a:srgbClr val="0000FF"/>
                </a:solidFill>
                <a:latin typeface="Tahoma" pitchFamily="34" charset="0"/>
                <a:ea typeface="Tahoma" pitchFamily="34" charset="0"/>
                <a:cs typeface="Tahoma" pitchFamily="34" charset="0"/>
              </a:rPr>
              <a:t> </a:t>
            </a:r>
            <a:r>
              <a:rPr lang="en-US" altLang="vi-VN" sz="1400" b="1" dirty="0" err="1" smtClean="0">
                <a:solidFill>
                  <a:srgbClr val="0000FF"/>
                </a:solidFill>
                <a:latin typeface="Tahoma" pitchFamily="34" charset="0"/>
                <a:ea typeface="Tahoma" pitchFamily="34" charset="0"/>
                <a:cs typeface="Tahoma" pitchFamily="34" charset="0"/>
              </a:rPr>
              <a:t>tương</a:t>
            </a:r>
            <a:r>
              <a:rPr lang="en-US" altLang="vi-VN" sz="1400" b="1" dirty="0" smtClean="0">
                <a:solidFill>
                  <a:srgbClr val="0000FF"/>
                </a:solidFill>
                <a:latin typeface="Tahoma" pitchFamily="34" charset="0"/>
                <a:ea typeface="Tahoma" pitchFamily="34" charset="0"/>
                <a:cs typeface="Tahoma" pitchFamily="34" charset="0"/>
              </a:rPr>
              <a:t> </a:t>
            </a:r>
            <a:r>
              <a:rPr lang="en-US" altLang="vi-VN" sz="1400" b="1" dirty="0" err="1" smtClean="0">
                <a:solidFill>
                  <a:srgbClr val="0000FF"/>
                </a:solidFill>
                <a:latin typeface="Tahoma" pitchFamily="34" charset="0"/>
                <a:ea typeface="Tahoma" pitchFamily="34" charset="0"/>
                <a:cs typeface="Tahoma" pitchFamily="34" charset="0"/>
              </a:rPr>
              <a:t>lai</a:t>
            </a:r>
            <a:r>
              <a:rPr lang="en-US" altLang="vi-VN" sz="1400" b="1" dirty="0" smtClean="0">
                <a:solidFill>
                  <a:srgbClr val="0000FF"/>
                </a:solidFill>
                <a:latin typeface="Tahoma" pitchFamily="34" charset="0"/>
                <a:ea typeface="Tahoma" pitchFamily="34" charset="0"/>
                <a:cs typeface="Tahoma" pitchFamily="34" charset="0"/>
              </a:rPr>
              <a:t> </a:t>
            </a:r>
            <a:r>
              <a:rPr lang="en-US" altLang="vi-VN" sz="1400" b="1" dirty="0" err="1">
                <a:solidFill>
                  <a:srgbClr val="0000FF"/>
                </a:solidFill>
                <a:latin typeface="Tahoma" pitchFamily="34" charset="0"/>
                <a:ea typeface="Tahoma" pitchFamily="34" charset="0"/>
                <a:cs typeface="Tahoma" pitchFamily="34" charset="0"/>
              </a:rPr>
              <a:t>của</a:t>
            </a:r>
            <a:r>
              <a:rPr lang="en-US" altLang="vi-VN" sz="1400" b="1" dirty="0">
                <a:solidFill>
                  <a:srgbClr val="0000FF"/>
                </a:solidFill>
                <a:latin typeface="Tahoma" pitchFamily="34" charset="0"/>
                <a:ea typeface="Tahoma" pitchFamily="34" charset="0"/>
                <a:cs typeface="Tahoma" pitchFamily="34" charset="0"/>
              </a:rPr>
              <a:t> </a:t>
            </a:r>
            <a:r>
              <a:rPr lang="en-US" altLang="vi-VN" sz="1400" b="1" dirty="0" err="1">
                <a:solidFill>
                  <a:srgbClr val="0000FF"/>
                </a:solidFill>
                <a:latin typeface="Tahoma" pitchFamily="34" charset="0"/>
                <a:ea typeface="Tahoma" pitchFamily="34" charset="0"/>
                <a:cs typeface="Tahoma" pitchFamily="34" charset="0"/>
              </a:rPr>
              <a:t>chính</a:t>
            </a:r>
            <a:r>
              <a:rPr lang="en-US" altLang="vi-VN" sz="1400" b="1" dirty="0">
                <a:solidFill>
                  <a:srgbClr val="0000FF"/>
                </a:solidFill>
                <a:latin typeface="Tahoma" pitchFamily="34" charset="0"/>
                <a:ea typeface="Tahoma" pitchFamily="34" charset="0"/>
                <a:cs typeface="Tahoma" pitchFamily="34" charset="0"/>
              </a:rPr>
              <a:t> </a:t>
            </a:r>
            <a:r>
              <a:rPr lang="en-US" altLang="vi-VN" sz="1400" b="1" dirty="0" err="1" smtClean="0">
                <a:solidFill>
                  <a:srgbClr val="0000FF"/>
                </a:solidFill>
                <a:latin typeface="Tahoma" pitchFamily="34" charset="0"/>
                <a:ea typeface="Tahoma" pitchFamily="34" charset="0"/>
                <a:cs typeface="Tahoma" pitchFamily="34" charset="0"/>
              </a:rPr>
              <a:t>mình</a:t>
            </a:r>
            <a:r>
              <a:rPr lang="en-US" altLang="vi-VN" sz="1400" b="1" dirty="0" smtClean="0">
                <a:solidFill>
                  <a:srgbClr val="0000FF"/>
                </a:solidFill>
                <a:latin typeface="Tahoma" pitchFamily="34" charset="0"/>
                <a:ea typeface="Tahoma" pitchFamily="34" charset="0"/>
                <a:cs typeface="Tahoma" pitchFamily="34" charset="0"/>
              </a:rPr>
              <a:t> </a:t>
            </a:r>
            <a:r>
              <a:rPr lang="en-US" altLang="vi-VN" sz="1400" b="1" dirty="0" err="1" smtClean="0">
                <a:solidFill>
                  <a:srgbClr val="0000FF"/>
                </a:solidFill>
                <a:latin typeface="Tahoma" pitchFamily="34" charset="0"/>
                <a:ea typeface="Tahoma" pitchFamily="34" charset="0"/>
                <a:cs typeface="Tahoma" pitchFamily="34" charset="0"/>
              </a:rPr>
              <a:t>và</a:t>
            </a:r>
            <a:r>
              <a:rPr lang="en-US" altLang="vi-VN" sz="1400" b="1" dirty="0" smtClean="0">
                <a:solidFill>
                  <a:srgbClr val="0000FF"/>
                </a:solidFill>
                <a:latin typeface="Tahoma" pitchFamily="34" charset="0"/>
                <a:ea typeface="Tahoma" pitchFamily="34" charset="0"/>
                <a:cs typeface="Tahoma" pitchFamily="34" charset="0"/>
              </a:rPr>
              <a:t> </a:t>
            </a:r>
            <a:r>
              <a:rPr lang="en-US" altLang="vi-VN" sz="1400" b="1" dirty="0" err="1" smtClean="0">
                <a:solidFill>
                  <a:srgbClr val="0000FF"/>
                </a:solidFill>
                <a:latin typeface="Tahoma" pitchFamily="34" charset="0"/>
                <a:ea typeface="Tahoma" pitchFamily="34" charset="0"/>
                <a:cs typeface="Tahoma" pitchFamily="34" charset="0"/>
              </a:rPr>
              <a:t>cho</a:t>
            </a:r>
            <a:r>
              <a:rPr lang="en-US" altLang="vi-VN" sz="1400" b="1" dirty="0" smtClean="0">
                <a:solidFill>
                  <a:srgbClr val="0000FF"/>
                </a:solidFill>
                <a:latin typeface="Tahoma" pitchFamily="34" charset="0"/>
                <a:ea typeface="Tahoma" pitchFamily="34" charset="0"/>
                <a:cs typeface="Tahoma" pitchFamily="34" charset="0"/>
              </a:rPr>
              <a:t> </a:t>
            </a:r>
            <a:r>
              <a:rPr lang="en-US" altLang="vi-VN" sz="1400" b="1" dirty="0" err="1" smtClean="0">
                <a:solidFill>
                  <a:srgbClr val="0000FF"/>
                </a:solidFill>
                <a:latin typeface="Tahoma" pitchFamily="34" charset="0"/>
                <a:ea typeface="Tahoma" pitchFamily="34" charset="0"/>
                <a:cs typeface="Tahoma" pitchFamily="34" charset="0"/>
              </a:rPr>
              <a:t>xã</a:t>
            </a:r>
            <a:r>
              <a:rPr lang="en-US" altLang="vi-VN" sz="1400" b="1" dirty="0" smtClean="0">
                <a:solidFill>
                  <a:srgbClr val="0000FF"/>
                </a:solidFill>
                <a:latin typeface="Tahoma" pitchFamily="34" charset="0"/>
                <a:ea typeface="Tahoma" pitchFamily="34" charset="0"/>
                <a:cs typeface="Tahoma" pitchFamily="34" charset="0"/>
              </a:rPr>
              <a:t> </a:t>
            </a:r>
            <a:r>
              <a:rPr lang="en-US" altLang="vi-VN" sz="1400" b="1" dirty="0" err="1" smtClean="0">
                <a:solidFill>
                  <a:srgbClr val="0000FF"/>
                </a:solidFill>
                <a:latin typeface="Tahoma" pitchFamily="34" charset="0"/>
                <a:ea typeface="Tahoma" pitchFamily="34" charset="0"/>
                <a:cs typeface="Tahoma" pitchFamily="34" charset="0"/>
              </a:rPr>
              <a:t>hội</a:t>
            </a:r>
            <a:r>
              <a:rPr lang="en-US" altLang="vi-VN" sz="1400" b="1" dirty="0" smtClean="0">
                <a:latin typeface="Tahoma" pitchFamily="34" charset="0"/>
                <a:ea typeface="Tahoma" pitchFamily="34" charset="0"/>
                <a:cs typeface="Tahoma" pitchFamily="34" charset="0"/>
              </a:rPr>
              <a:t>.</a:t>
            </a:r>
            <a:endParaRPr lang="en-US" altLang="vi-VN" sz="1400" dirty="0">
              <a:latin typeface="Tahoma" pitchFamily="34" charset="0"/>
              <a:ea typeface="Tahoma" pitchFamily="34" charset="0"/>
              <a:cs typeface="Tahoma" pitchFamily="34" charset="0"/>
            </a:endParaRPr>
          </a:p>
        </p:txBody>
      </p:sp>
      <p:sp>
        <p:nvSpPr>
          <p:cNvPr id="37" name="Down Arrow 36"/>
          <p:cNvSpPr/>
          <p:nvPr/>
        </p:nvSpPr>
        <p:spPr>
          <a:xfrm>
            <a:off x="3916997" y="6110444"/>
            <a:ext cx="1085108" cy="113392"/>
          </a:xfrm>
          <a:prstGeom prst="downArrow">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eaLnBrk="1" fontAlgn="auto" hangingPunct="1">
              <a:spcBef>
                <a:spcPts val="0"/>
              </a:spcBef>
              <a:spcAft>
                <a:spcPts val="0"/>
              </a:spcAft>
              <a:defRPr/>
            </a:pPr>
            <a:endParaRPr lang="en-US">
              <a:cs typeface="Arial" pitchFamily="34" charset="0"/>
            </a:endParaRPr>
          </a:p>
        </p:txBody>
      </p:sp>
    </p:spTree>
    <p:extLst>
      <p:ext uri="{BB962C8B-B14F-4D97-AF65-F5344CB8AC3E}">
        <p14:creationId xmlns:p14="http://schemas.microsoft.com/office/powerpoint/2010/main" val="16959411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391" name="Object 7"/>
          <p:cNvGraphicFramePr>
            <a:graphicFrameLocks noChangeAspect="1"/>
          </p:cNvGraphicFramePr>
          <p:nvPr/>
        </p:nvGraphicFramePr>
        <p:xfrm>
          <a:off x="3433763" y="2752725"/>
          <a:ext cx="2484437" cy="1595438"/>
        </p:xfrm>
        <a:graphic>
          <a:graphicData uri="http://schemas.openxmlformats.org/presentationml/2006/ole">
            <mc:AlternateContent xmlns:mc="http://schemas.openxmlformats.org/markup-compatibility/2006">
              <mc:Choice xmlns:v="urn:schemas-microsoft-com:vml" Requires="v">
                <p:oleObj spid="_x0000_s19494" name="Worksheet" r:id="rId4" imgW="2552831" imgH="1638227" progId="Excel.Sheet.8">
                  <p:link updateAutomatic="1"/>
                </p:oleObj>
              </mc:Choice>
              <mc:Fallback>
                <p:oleObj name="Worksheet" r:id="rId4" imgW="2552831" imgH="1638227" progId="Excel.Sheet.8">
                  <p:link updateAutomatic="1"/>
                  <p:pic>
                    <p:nvPicPr>
                      <p:cNvPr id="16391"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3763" y="2752725"/>
                        <a:ext cx="2484437" cy="159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390" name="Object 6"/>
          <p:cNvGraphicFramePr>
            <a:graphicFrameLocks noChangeAspect="1"/>
          </p:cNvGraphicFramePr>
          <p:nvPr/>
        </p:nvGraphicFramePr>
        <p:xfrm>
          <a:off x="334040" y="2650074"/>
          <a:ext cx="2664834" cy="1786467"/>
        </p:xfrm>
        <a:graphic>
          <a:graphicData uri="http://schemas.openxmlformats.org/presentationml/2006/ole">
            <mc:AlternateContent xmlns:mc="http://schemas.openxmlformats.org/markup-compatibility/2006">
              <mc:Choice xmlns:v="urn:schemas-microsoft-com:vml" Requires="v">
                <p:oleObj spid="_x0000_s19495" name="Worksheet" r:id="rId6" imgW="2552831" imgH="1638227" progId="Excel.Sheet.8">
                  <p:link updateAutomatic="1"/>
                </p:oleObj>
              </mc:Choice>
              <mc:Fallback>
                <p:oleObj name="Worksheet" r:id="rId6" imgW="2552831" imgH="1638227" progId="Excel.Sheet.8">
                  <p:link updateAutomatic="1"/>
                  <p:pic>
                    <p:nvPicPr>
                      <p:cNvPr id="1639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4040" y="2650074"/>
                        <a:ext cx="2664834" cy="1786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4515" name="Slide Number Placeholder 5"/>
          <p:cNvSpPr>
            <a:spLocks noGrp="1"/>
          </p:cNvSpPr>
          <p:nvPr>
            <p:ph type="sldNum" sz="quarter" idx="12"/>
          </p:nvPr>
        </p:nvSpPr>
        <p:spPr bwMode="auto">
          <a:xfrm>
            <a:off x="6629400" y="6477000"/>
            <a:ext cx="2133600" cy="365125"/>
          </a:xfrm>
          <a:noFill/>
          <a:ln>
            <a:miter lim="800000"/>
            <a:headEnd/>
            <a:tailEnd/>
          </a:ln>
        </p:spPr>
        <p:txBody>
          <a:bodyPr/>
          <a:lstStyle/>
          <a:p>
            <a:fld id="{938C9F7D-B2D9-4359-A661-2BCC20E9208F}" type="slidenum">
              <a:rPr lang="en-US" altLang="en-US"/>
              <a:pPr/>
              <a:t>17</a:t>
            </a:fld>
            <a:endParaRPr lang="en-US" altLang="en-US"/>
          </a:p>
        </p:txBody>
      </p:sp>
      <p:sp>
        <p:nvSpPr>
          <p:cNvPr id="8" name="TextBox 7"/>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21" name="Text Box 9"/>
          <p:cNvSpPr txBox="1">
            <a:spLocks noChangeArrowheads="1"/>
          </p:cNvSpPr>
          <p:nvPr/>
        </p:nvSpPr>
        <p:spPr bwMode="auto">
          <a:xfrm>
            <a:off x="325915" y="4940938"/>
            <a:ext cx="8589485" cy="621662"/>
          </a:xfrm>
          <a:prstGeom prst="rect">
            <a:avLst/>
          </a:prstGeom>
          <a:solidFill>
            <a:schemeClr val="accent6">
              <a:lumMod val="20000"/>
              <a:lumOff val="80000"/>
            </a:schemeClr>
          </a:solidFill>
          <a:ln>
            <a:solidFill>
              <a:srgbClr val="FF0000"/>
            </a:solidFill>
            <a:headEnd/>
            <a:tailEnd/>
          </a:ln>
        </p:spPr>
        <p:style>
          <a:lnRef idx="1">
            <a:schemeClr val="accent5"/>
          </a:lnRef>
          <a:fillRef idx="2">
            <a:schemeClr val="accent5"/>
          </a:fillRef>
          <a:effectRef idx="1">
            <a:schemeClr val="accent5"/>
          </a:effectRef>
          <a:fontRef idx="minor">
            <a:schemeClr val="dk1"/>
          </a:fontRef>
        </p:style>
        <p:txBody>
          <a:bodyPr wrap="square" lIns="127970" tIns="63985" rIns="127970" bIns="63985">
            <a:spAutoFit/>
          </a:bodyPr>
          <a:lstStyle>
            <a:defPPr>
              <a:defRPr lang="en-US"/>
            </a:defPPr>
            <a:lvl1pPr marL="0" algn="ctr" defTabSz="1276350" eaLnBrk="1" latinLnBrk="0" hangingPunct="1">
              <a:defRPr sz="2400" b="1">
                <a:solidFill>
                  <a:srgbClr val="0000CC"/>
                </a:solidFill>
                <a:latin typeface="Arial" pitchFamily="34" charset="0"/>
                <a:cs typeface="Arial" pitchFamily="34" charset="0"/>
              </a:defRPr>
            </a:lvl1pPr>
            <a:lvl2pPr marL="742950" indent="-285750" defTabSz="1276350" eaLnBrk="1" latinLnBrk="0" hangingPunct="1">
              <a:defRPr sz="1800">
                <a:solidFill>
                  <a:schemeClr val="tx1"/>
                </a:solidFill>
                <a:latin typeface="Calibri" pitchFamily="34" charset="0"/>
              </a:defRPr>
            </a:lvl2pPr>
            <a:lvl3pPr marL="1143000" indent="-228600" defTabSz="1276350" eaLnBrk="1" latinLnBrk="0" hangingPunct="1">
              <a:defRPr sz="1800">
                <a:solidFill>
                  <a:schemeClr val="tx1"/>
                </a:solidFill>
                <a:latin typeface="Calibri" pitchFamily="34" charset="0"/>
              </a:defRPr>
            </a:lvl3pPr>
            <a:lvl4pPr marL="1600200" indent="-228600" defTabSz="1276350" eaLnBrk="1" latinLnBrk="0" hangingPunct="1">
              <a:defRPr sz="1800">
                <a:solidFill>
                  <a:schemeClr val="tx1"/>
                </a:solidFill>
                <a:latin typeface="Calibri" pitchFamily="34" charset="0"/>
              </a:defRPr>
            </a:lvl4pPr>
            <a:lvl5pPr marL="2057400" indent="-228600" defTabSz="1276350" eaLnBrk="1" latinLnBrk="0" hangingPunct="1">
              <a:defRPr sz="1800">
                <a:solidFill>
                  <a:schemeClr val="tx1"/>
                </a:solidFill>
                <a:latin typeface="Calibri" pitchFamily="34" charset="0"/>
              </a:defRPr>
            </a:lvl5pPr>
            <a:lvl6pPr marL="2514600" indent="-228600" defTabSz="1276350" fontAlgn="base">
              <a:spcBef>
                <a:spcPct val="0"/>
              </a:spcBef>
              <a:spcAft>
                <a:spcPct val="0"/>
              </a:spcAft>
              <a:defRPr sz="1800">
                <a:solidFill>
                  <a:schemeClr val="tx1"/>
                </a:solidFill>
                <a:latin typeface="Calibri" pitchFamily="34" charset="0"/>
              </a:defRPr>
            </a:lvl6pPr>
            <a:lvl7pPr marL="2971800" indent="-228600" defTabSz="1276350" fontAlgn="base">
              <a:spcBef>
                <a:spcPct val="0"/>
              </a:spcBef>
              <a:spcAft>
                <a:spcPct val="0"/>
              </a:spcAft>
              <a:defRPr sz="1800">
                <a:solidFill>
                  <a:schemeClr val="tx1"/>
                </a:solidFill>
                <a:latin typeface="Calibri" pitchFamily="34" charset="0"/>
              </a:defRPr>
            </a:lvl7pPr>
            <a:lvl8pPr marL="3429000" indent="-228600" defTabSz="1276350" fontAlgn="base">
              <a:spcBef>
                <a:spcPct val="0"/>
              </a:spcBef>
              <a:spcAft>
                <a:spcPct val="0"/>
              </a:spcAft>
              <a:defRPr sz="1800">
                <a:solidFill>
                  <a:schemeClr val="tx1"/>
                </a:solidFill>
                <a:latin typeface="Calibri" pitchFamily="34" charset="0"/>
              </a:defRPr>
            </a:lvl8pPr>
            <a:lvl9pPr marL="3886200" indent="-228600" defTabSz="1276350" fontAlgn="base">
              <a:spcBef>
                <a:spcPct val="0"/>
              </a:spcBef>
              <a:spcAft>
                <a:spcPct val="0"/>
              </a:spcAft>
              <a:defRPr sz="1800">
                <a:solidFill>
                  <a:schemeClr val="tx1"/>
                </a:solidFill>
                <a:latin typeface="Calibri" pitchFamily="34" charset="0"/>
              </a:defRPr>
            </a:lvl9pPr>
          </a:lstStyle>
          <a:p>
            <a:pPr algn="l"/>
            <a:r>
              <a:rPr lang="en-US" sz="1600" b="0" dirty="0" smtClean="0"/>
              <a:t>- TNGT </a:t>
            </a:r>
            <a:r>
              <a:rPr lang="en-US" sz="1600" b="0" dirty="0" err="1" smtClean="0"/>
              <a:t>xảy</a:t>
            </a:r>
            <a:r>
              <a:rPr lang="en-US" sz="1600" b="0" dirty="0" smtClean="0"/>
              <a:t> </a:t>
            </a:r>
            <a:r>
              <a:rPr lang="en-US" sz="1600" b="0" dirty="0" err="1" smtClean="0"/>
              <a:t>ra</a:t>
            </a:r>
            <a:r>
              <a:rPr lang="vi-VN" sz="1600" b="0" dirty="0" smtClean="0"/>
              <a:t> </a:t>
            </a:r>
            <a:r>
              <a:rPr lang="vi-VN" sz="1600" b="0" dirty="0"/>
              <a:t>ở mọi đối tượng, mọi lứa </a:t>
            </a:r>
            <a:r>
              <a:rPr lang="vi-VN" sz="1600" b="0" dirty="0" smtClean="0"/>
              <a:t>tuổi</a:t>
            </a:r>
            <a:r>
              <a:rPr lang="en-US" sz="1600" b="0" dirty="0" smtClean="0"/>
              <a:t>. </a:t>
            </a:r>
            <a:r>
              <a:rPr lang="en-US" sz="1600" b="0" dirty="0" err="1" smtClean="0"/>
              <a:t>Đặc</a:t>
            </a:r>
            <a:r>
              <a:rPr lang="en-US" sz="1600" b="0" dirty="0" smtClean="0"/>
              <a:t> </a:t>
            </a:r>
            <a:r>
              <a:rPr lang="en-US" sz="1600" b="0" dirty="0" err="1" smtClean="0"/>
              <a:t>biệt</a:t>
            </a:r>
            <a:r>
              <a:rPr lang="en-US" sz="1600" b="0" dirty="0" smtClean="0"/>
              <a:t> </a:t>
            </a:r>
            <a:r>
              <a:rPr lang="en-US" sz="1600" b="0" dirty="0" err="1" smtClean="0"/>
              <a:t>với</a:t>
            </a:r>
            <a:r>
              <a:rPr lang="en-US" sz="1600" b="0" dirty="0" smtClean="0"/>
              <a:t> </a:t>
            </a:r>
            <a:r>
              <a:rPr lang="en-US" sz="1600" b="0" dirty="0" err="1" smtClean="0"/>
              <a:t>lứa</a:t>
            </a:r>
            <a:r>
              <a:rPr lang="en-US" sz="1600" b="0" dirty="0" smtClean="0"/>
              <a:t> </a:t>
            </a:r>
            <a:r>
              <a:rPr lang="en-US" sz="1600" b="0" dirty="0" err="1" smtClean="0"/>
              <a:t>tuổi</a:t>
            </a:r>
            <a:r>
              <a:rPr lang="en-US" sz="1600" b="0" dirty="0" smtClean="0"/>
              <a:t> </a:t>
            </a:r>
            <a:r>
              <a:rPr lang="en-US" sz="1600" b="0" dirty="0" err="1" smtClean="0"/>
              <a:t>dưới</a:t>
            </a:r>
            <a:r>
              <a:rPr lang="en-US" sz="1600" b="0" dirty="0" smtClean="0"/>
              <a:t> 18, </a:t>
            </a:r>
            <a:r>
              <a:rPr lang="en-US" sz="1600" b="0" dirty="0" err="1" smtClean="0"/>
              <a:t>khoảng</a:t>
            </a:r>
            <a:r>
              <a:rPr lang="en-US" sz="1600" b="0" dirty="0" smtClean="0"/>
              <a:t> 1.3 </a:t>
            </a:r>
            <a:r>
              <a:rPr lang="en-US" sz="1600" b="0" dirty="0" err="1" smtClean="0"/>
              <a:t>nghìn</a:t>
            </a:r>
            <a:r>
              <a:rPr lang="en-US" sz="1600" b="0" dirty="0" smtClean="0"/>
              <a:t> </a:t>
            </a:r>
            <a:r>
              <a:rPr lang="en-US" sz="1600" b="0" dirty="0" err="1" smtClean="0"/>
              <a:t>người</a:t>
            </a:r>
            <a:r>
              <a:rPr lang="en-US" sz="1600" b="0" dirty="0" smtClean="0"/>
              <a:t> </a:t>
            </a:r>
            <a:r>
              <a:rPr lang="en-US" sz="1600" b="0" dirty="0" err="1" smtClean="0"/>
              <a:t>năm</a:t>
            </a:r>
            <a:r>
              <a:rPr lang="en-US" sz="1600" b="0" dirty="0" smtClean="0"/>
              <a:t> 2015</a:t>
            </a:r>
          </a:p>
        </p:txBody>
      </p:sp>
      <p:sp>
        <p:nvSpPr>
          <p:cNvPr id="26" name="TextBox 15"/>
          <p:cNvSpPr txBox="1">
            <a:spLocks noChangeArrowheads="1"/>
          </p:cNvSpPr>
          <p:nvPr/>
        </p:nvSpPr>
        <p:spPr bwMode="auto">
          <a:xfrm>
            <a:off x="304800" y="6135469"/>
            <a:ext cx="8610600" cy="646331"/>
          </a:xfrm>
          <a:prstGeom prst="rect">
            <a:avLst/>
          </a:prstGeom>
          <a:solidFill>
            <a:srgbClr val="FFFF99"/>
          </a:solidFill>
          <a:ln w="6350">
            <a:solidFill>
              <a:srgbClr val="FF0000"/>
            </a:solidFill>
            <a:miter lim="800000"/>
            <a:headEnd/>
            <a:tailEnd/>
          </a:ln>
        </p:spPr>
        <p:txBody>
          <a:bodyPr wrap="square">
            <a:spAutoFit/>
          </a:bodyPr>
          <a:lstStyle/>
          <a:p>
            <a:pPr algn="ctr" eaLnBrk="1" hangingPunct="1"/>
            <a:r>
              <a:rPr lang="en-US" altLang="vi-VN" b="1" dirty="0" err="1">
                <a:latin typeface="Tahoma" pitchFamily="34" charset="0"/>
                <a:ea typeface="Tahoma" pitchFamily="34" charset="0"/>
                <a:cs typeface="Tahoma" pitchFamily="34" charset="0"/>
              </a:rPr>
              <a:t>Hãy</a:t>
            </a:r>
            <a:r>
              <a:rPr lang="en-US" altLang="vi-VN" b="1" dirty="0">
                <a:latin typeface="Tahoma" pitchFamily="34" charset="0"/>
                <a:ea typeface="Tahoma" pitchFamily="34" charset="0"/>
                <a:cs typeface="Tahoma" pitchFamily="34" charset="0"/>
              </a:rPr>
              <a:t> </a:t>
            </a:r>
            <a:r>
              <a:rPr lang="en-US" altLang="vi-VN" b="1" dirty="0" err="1">
                <a:latin typeface="Tahoma" pitchFamily="34" charset="0"/>
                <a:ea typeface="Tahoma" pitchFamily="34" charset="0"/>
                <a:cs typeface="Tahoma" pitchFamily="34" charset="0"/>
              </a:rPr>
              <a:t>chủ</a:t>
            </a:r>
            <a:r>
              <a:rPr lang="en-US" altLang="vi-VN" b="1" dirty="0">
                <a:latin typeface="Tahoma" pitchFamily="34" charset="0"/>
                <a:ea typeface="Tahoma" pitchFamily="34" charset="0"/>
                <a:cs typeface="Tahoma" pitchFamily="34" charset="0"/>
              </a:rPr>
              <a:t> </a:t>
            </a:r>
            <a:r>
              <a:rPr lang="en-US" altLang="vi-VN" b="1" dirty="0" err="1">
                <a:latin typeface="Tahoma" pitchFamily="34" charset="0"/>
                <a:ea typeface="Tahoma" pitchFamily="34" charset="0"/>
                <a:cs typeface="Tahoma" pitchFamily="34" charset="0"/>
              </a:rPr>
              <a:t>động</a:t>
            </a:r>
            <a:r>
              <a:rPr lang="en-US" altLang="vi-VN" b="1" dirty="0">
                <a:latin typeface="Tahoma" pitchFamily="34" charset="0"/>
                <a:ea typeface="Tahoma" pitchFamily="34" charset="0"/>
                <a:cs typeface="Tahoma" pitchFamily="34" charset="0"/>
              </a:rPr>
              <a:t> </a:t>
            </a:r>
            <a:r>
              <a:rPr lang="en-US" altLang="vi-VN" b="1" dirty="0" err="1" smtClean="0">
                <a:latin typeface="Tahoma" pitchFamily="34" charset="0"/>
                <a:ea typeface="Tahoma" pitchFamily="34" charset="0"/>
                <a:cs typeface="Tahoma" pitchFamily="34" charset="0"/>
              </a:rPr>
              <a:t>tham</a:t>
            </a:r>
            <a:r>
              <a:rPr lang="en-US" altLang="vi-VN" b="1" dirty="0" smtClean="0">
                <a:latin typeface="Tahoma" pitchFamily="34" charset="0"/>
                <a:ea typeface="Tahoma" pitchFamily="34" charset="0"/>
                <a:cs typeface="Tahoma" pitchFamily="34" charset="0"/>
              </a:rPr>
              <a:t> </a:t>
            </a:r>
            <a:r>
              <a:rPr lang="en-US" altLang="vi-VN" b="1" dirty="0" err="1" smtClean="0">
                <a:latin typeface="Tahoma" pitchFamily="34" charset="0"/>
                <a:ea typeface="Tahoma" pitchFamily="34" charset="0"/>
                <a:cs typeface="Tahoma" pitchFamily="34" charset="0"/>
              </a:rPr>
              <a:t>gia</a:t>
            </a:r>
            <a:r>
              <a:rPr lang="en-US" altLang="vi-VN" b="1" dirty="0" smtClean="0">
                <a:latin typeface="Tahoma" pitchFamily="34" charset="0"/>
                <a:ea typeface="Tahoma" pitchFamily="34" charset="0"/>
                <a:cs typeface="Tahoma" pitchFamily="34" charset="0"/>
              </a:rPr>
              <a:t> </a:t>
            </a:r>
            <a:r>
              <a:rPr lang="en-US" altLang="vi-VN" b="1" dirty="0" err="1" smtClean="0">
                <a:latin typeface="Tahoma" pitchFamily="34" charset="0"/>
                <a:ea typeface="Tahoma" pitchFamily="34" charset="0"/>
                <a:cs typeface="Tahoma" pitchFamily="34" charset="0"/>
              </a:rPr>
              <a:t>giao</a:t>
            </a:r>
            <a:r>
              <a:rPr lang="en-US" altLang="vi-VN" b="1" dirty="0" smtClean="0">
                <a:latin typeface="Tahoma" pitchFamily="34" charset="0"/>
                <a:ea typeface="Tahoma" pitchFamily="34" charset="0"/>
                <a:cs typeface="Tahoma" pitchFamily="34" charset="0"/>
              </a:rPr>
              <a:t> </a:t>
            </a:r>
            <a:r>
              <a:rPr lang="en-US" altLang="vi-VN" b="1" dirty="0" err="1" smtClean="0">
                <a:latin typeface="Tahoma" pitchFamily="34" charset="0"/>
                <a:ea typeface="Tahoma" pitchFamily="34" charset="0"/>
                <a:cs typeface="Tahoma" pitchFamily="34" charset="0"/>
              </a:rPr>
              <a:t>thông</a:t>
            </a:r>
            <a:r>
              <a:rPr lang="en-US" altLang="vi-VN" b="1" dirty="0" smtClean="0">
                <a:latin typeface="Tahoma" pitchFamily="34" charset="0"/>
                <a:ea typeface="Tahoma" pitchFamily="34" charset="0"/>
                <a:cs typeface="Tahoma" pitchFamily="34" charset="0"/>
              </a:rPr>
              <a:t> an </a:t>
            </a:r>
            <a:r>
              <a:rPr lang="en-US" altLang="vi-VN" b="1" dirty="0" err="1" smtClean="0">
                <a:latin typeface="Tahoma" pitchFamily="34" charset="0"/>
                <a:ea typeface="Tahoma" pitchFamily="34" charset="0"/>
                <a:cs typeface="Tahoma" pitchFamily="34" charset="0"/>
              </a:rPr>
              <a:t>toàn</a:t>
            </a:r>
            <a:r>
              <a:rPr lang="en-US" altLang="vi-VN" b="1" dirty="0" smtClean="0">
                <a:latin typeface="Tahoma" pitchFamily="34" charset="0"/>
                <a:ea typeface="Tahoma" pitchFamily="34" charset="0"/>
                <a:cs typeface="Tahoma" pitchFamily="34" charset="0"/>
              </a:rPr>
              <a:t> </a:t>
            </a:r>
            <a:r>
              <a:rPr lang="en-US" altLang="vi-VN" b="1" dirty="0" err="1" smtClean="0">
                <a:latin typeface="Tahoma" pitchFamily="34" charset="0"/>
                <a:ea typeface="Tahoma" pitchFamily="34" charset="0"/>
                <a:cs typeface="Tahoma" pitchFamily="34" charset="0"/>
              </a:rPr>
              <a:t>để</a:t>
            </a:r>
            <a:r>
              <a:rPr lang="en-US" altLang="vi-VN" b="1" dirty="0" smtClean="0">
                <a:latin typeface="Tahoma" pitchFamily="34" charset="0"/>
                <a:ea typeface="Tahoma" pitchFamily="34" charset="0"/>
                <a:cs typeface="Tahoma" pitchFamily="34" charset="0"/>
              </a:rPr>
              <a:t> </a:t>
            </a:r>
            <a:r>
              <a:rPr lang="en-US" altLang="vi-VN" b="1" dirty="0" err="1" smtClean="0">
                <a:latin typeface="Tahoma" pitchFamily="34" charset="0"/>
                <a:ea typeface="Tahoma" pitchFamily="34" charset="0"/>
                <a:cs typeface="Tahoma" pitchFamily="34" charset="0"/>
              </a:rPr>
              <a:t>bảo</a:t>
            </a:r>
            <a:r>
              <a:rPr lang="en-US" altLang="vi-VN" b="1" dirty="0" smtClean="0">
                <a:latin typeface="Tahoma" pitchFamily="34" charset="0"/>
                <a:ea typeface="Tahoma" pitchFamily="34" charset="0"/>
                <a:cs typeface="Tahoma" pitchFamily="34" charset="0"/>
              </a:rPr>
              <a:t> </a:t>
            </a:r>
            <a:r>
              <a:rPr lang="en-US" altLang="vi-VN" b="1" dirty="0" err="1">
                <a:latin typeface="Tahoma" pitchFamily="34" charset="0"/>
                <a:ea typeface="Tahoma" pitchFamily="34" charset="0"/>
                <a:cs typeface="Tahoma" pitchFamily="34" charset="0"/>
              </a:rPr>
              <a:t>vệ</a:t>
            </a:r>
            <a:r>
              <a:rPr lang="en-US" altLang="vi-VN" b="1" dirty="0">
                <a:latin typeface="Tahoma" pitchFamily="34" charset="0"/>
                <a:ea typeface="Tahoma" pitchFamily="34" charset="0"/>
                <a:cs typeface="Tahoma" pitchFamily="34" charset="0"/>
              </a:rPr>
              <a:t> </a:t>
            </a:r>
            <a:r>
              <a:rPr lang="en-US" altLang="vi-VN" b="1" dirty="0" err="1">
                <a:solidFill>
                  <a:srgbClr val="0000FF"/>
                </a:solidFill>
                <a:latin typeface="Tahoma" pitchFamily="34" charset="0"/>
                <a:ea typeface="Tahoma" pitchFamily="34" charset="0"/>
                <a:cs typeface="Tahoma" pitchFamily="34" charset="0"/>
              </a:rPr>
              <a:t>tính</a:t>
            </a:r>
            <a:r>
              <a:rPr lang="en-US" altLang="vi-VN" b="1" dirty="0">
                <a:solidFill>
                  <a:srgbClr val="0000FF"/>
                </a:solidFill>
                <a:latin typeface="Tahoma" pitchFamily="34" charset="0"/>
                <a:ea typeface="Tahoma" pitchFamily="34" charset="0"/>
                <a:cs typeface="Tahoma" pitchFamily="34" charset="0"/>
              </a:rPr>
              <a:t> </a:t>
            </a:r>
            <a:r>
              <a:rPr lang="en-US" altLang="vi-VN" b="1" dirty="0" err="1">
                <a:solidFill>
                  <a:srgbClr val="0000FF"/>
                </a:solidFill>
                <a:latin typeface="Tahoma" pitchFamily="34" charset="0"/>
                <a:ea typeface="Tahoma" pitchFamily="34" charset="0"/>
                <a:cs typeface="Tahoma" pitchFamily="34" charset="0"/>
              </a:rPr>
              <a:t>mạng</a:t>
            </a:r>
            <a:r>
              <a:rPr lang="en-US" altLang="vi-VN" b="1" dirty="0">
                <a:solidFill>
                  <a:srgbClr val="0000FF"/>
                </a:solidFill>
                <a:latin typeface="Tahoma" pitchFamily="34" charset="0"/>
                <a:ea typeface="Tahoma" pitchFamily="34" charset="0"/>
                <a:cs typeface="Tahoma" pitchFamily="34" charset="0"/>
              </a:rPr>
              <a:t>, </a:t>
            </a:r>
            <a:r>
              <a:rPr lang="en-US" altLang="vi-VN" b="1" dirty="0" err="1">
                <a:solidFill>
                  <a:srgbClr val="0000FF"/>
                </a:solidFill>
                <a:latin typeface="Tahoma" pitchFamily="34" charset="0"/>
                <a:ea typeface="Tahoma" pitchFamily="34" charset="0"/>
                <a:cs typeface="Tahoma" pitchFamily="34" charset="0"/>
              </a:rPr>
              <a:t>sức</a:t>
            </a:r>
            <a:r>
              <a:rPr lang="en-US" altLang="vi-VN" b="1" dirty="0">
                <a:solidFill>
                  <a:srgbClr val="0000FF"/>
                </a:solidFill>
                <a:latin typeface="Tahoma" pitchFamily="34" charset="0"/>
                <a:ea typeface="Tahoma" pitchFamily="34" charset="0"/>
                <a:cs typeface="Tahoma" pitchFamily="34" charset="0"/>
              </a:rPr>
              <a:t> </a:t>
            </a:r>
            <a:r>
              <a:rPr lang="en-US" altLang="vi-VN" b="1" dirty="0" err="1" smtClean="0">
                <a:solidFill>
                  <a:srgbClr val="0000FF"/>
                </a:solidFill>
                <a:latin typeface="Tahoma" pitchFamily="34" charset="0"/>
                <a:ea typeface="Tahoma" pitchFamily="34" charset="0"/>
                <a:cs typeface="Tahoma" pitchFamily="34" charset="0"/>
              </a:rPr>
              <a:t>khỏe</a:t>
            </a:r>
            <a:r>
              <a:rPr lang="en-US" altLang="vi-VN" b="1" dirty="0">
                <a:solidFill>
                  <a:srgbClr val="0000FF"/>
                </a:solidFill>
                <a:latin typeface="Tahoma" pitchFamily="34" charset="0"/>
                <a:ea typeface="Tahoma" pitchFamily="34" charset="0"/>
                <a:cs typeface="Tahoma" pitchFamily="34" charset="0"/>
              </a:rPr>
              <a:t> </a:t>
            </a:r>
            <a:r>
              <a:rPr lang="en-US" altLang="vi-VN" b="1" dirty="0" err="1" smtClean="0">
                <a:solidFill>
                  <a:srgbClr val="0000FF"/>
                </a:solidFill>
                <a:latin typeface="Tahoma" pitchFamily="34" charset="0"/>
                <a:ea typeface="Tahoma" pitchFamily="34" charset="0"/>
                <a:cs typeface="Tahoma" pitchFamily="34" charset="0"/>
              </a:rPr>
              <a:t>và</a:t>
            </a:r>
            <a:r>
              <a:rPr lang="en-US" altLang="vi-VN" b="1" dirty="0" smtClean="0">
                <a:solidFill>
                  <a:srgbClr val="0000FF"/>
                </a:solidFill>
                <a:latin typeface="Tahoma" pitchFamily="34" charset="0"/>
                <a:ea typeface="Tahoma" pitchFamily="34" charset="0"/>
                <a:cs typeface="Tahoma" pitchFamily="34" charset="0"/>
              </a:rPr>
              <a:t> </a:t>
            </a:r>
            <a:r>
              <a:rPr lang="en-US" altLang="vi-VN" b="1" dirty="0" err="1" smtClean="0">
                <a:solidFill>
                  <a:srgbClr val="0000FF"/>
                </a:solidFill>
                <a:latin typeface="Tahoma" pitchFamily="34" charset="0"/>
                <a:ea typeface="Tahoma" pitchFamily="34" charset="0"/>
                <a:cs typeface="Tahoma" pitchFamily="34" charset="0"/>
              </a:rPr>
              <a:t>tương</a:t>
            </a:r>
            <a:r>
              <a:rPr lang="en-US" altLang="vi-VN" b="1" dirty="0" smtClean="0">
                <a:solidFill>
                  <a:srgbClr val="0000FF"/>
                </a:solidFill>
                <a:latin typeface="Tahoma" pitchFamily="34" charset="0"/>
                <a:ea typeface="Tahoma" pitchFamily="34" charset="0"/>
                <a:cs typeface="Tahoma" pitchFamily="34" charset="0"/>
              </a:rPr>
              <a:t> </a:t>
            </a:r>
            <a:r>
              <a:rPr lang="en-US" altLang="vi-VN" b="1" dirty="0" err="1" smtClean="0">
                <a:solidFill>
                  <a:srgbClr val="0000FF"/>
                </a:solidFill>
                <a:latin typeface="Tahoma" pitchFamily="34" charset="0"/>
                <a:ea typeface="Tahoma" pitchFamily="34" charset="0"/>
                <a:cs typeface="Tahoma" pitchFamily="34" charset="0"/>
              </a:rPr>
              <a:t>lai</a:t>
            </a:r>
            <a:r>
              <a:rPr lang="en-US" altLang="vi-VN" b="1" dirty="0" smtClean="0">
                <a:solidFill>
                  <a:srgbClr val="0000FF"/>
                </a:solidFill>
                <a:latin typeface="Tahoma" pitchFamily="34" charset="0"/>
                <a:ea typeface="Tahoma" pitchFamily="34" charset="0"/>
                <a:cs typeface="Tahoma" pitchFamily="34" charset="0"/>
              </a:rPr>
              <a:t> </a:t>
            </a:r>
            <a:r>
              <a:rPr lang="en-US" altLang="vi-VN" b="1" dirty="0" err="1">
                <a:solidFill>
                  <a:srgbClr val="0000FF"/>
                </a:solidFill>
                <a:latin typeface="Tahoma" pitchFamily="34" charset="0"/>
                <a:ea typeface="Tahoma" pitchFamily="34" charset="0"/>
                <a:cs typeface="Tahoma" pitchFamily="34" charset="0"/>
              </a:rPr>
              <a:t>của</a:t>
            </a:r>
            <a:r>
              <a:rPr lang="en-US" altLang="vi-VN" b="1" dirty="0">
                <a:solidFill>
                  <a:srgbClr val="0000FF"/>
                </a:solidFill>
                <a:latin typeface="Tahoma" pitchFamily="34" charset="0"/>
                <a:ea typeface="Tahoma" pitchFamily="34" charset="0"/>
                <a:cs typeface="Tahoma" pitchFamily="34" charset="0"/>
              </a:rPr>
              <a:t> </a:t>
            </a:r>
            <a:r>
              <a:rPr lang="en-US" altLang="vi-VN" b="1" dirty="0" err="1">
                <a:solidFill>
                  <a:srgbClr val="0000FF"/>
                </a:solidFill>
                <a:latin typeface="Tahoma" pitchFamily="34" charset="0"/>
                <a:ea typeface="Tahoma" pitchFamily="34" charset="0"/>
                <a:cs typeface="Tahoma" pitchFamily="34" charset="0"/>
              </a:rPr>
              <a:t>chính</a:t>
            </a:r>
            <a:r>
              <a:rPr lang="en-US" altLang="vi-VN" b="1" dirty="0">
                <a:solidFill>
                  <a:srgbClr val="0000FF"/>
                </a:solidFill>
                <a:latin typeface="Tahoma" pitchFamily="34" charset="0"/>
                <a:ea typeface="Tahoma" pitchFamily="34" charset="0"/>
                <a:cs typeface="Tahoma" pitchFamily="34" charset="0"/>
              </a:rPr>
              <a:t> </a:t>
            </a:r>
            <a:r>
              <a:rPr lang="en-US" altLang="vi-VN" b="1" dirty="0" err="1" smtClean="0">
                <a:solidFill>
                  <a:srgbClr val="0000FF"/>
                </a:solidFill>
                <a:latin typeface="Tahoma" pitchFamily="34" charset="0"/>
                <a:ea typeface="Tahoma" pitchFamily="34" charset="0"/>
                <a:cs typeface="Tahoma" pitchFamily="34" charset="0"/>
              </a:rPr>
              <a:t>mình</a:t>
            </a:r>
            <a:r>
              <a:rPr lang="en-US" altLang="vi-VN" b="1" dirty="0" smtClean="0">
                <a:latin typeface="Tahoma" pitchFamily="34" charset="0"/>
                <a:ea typeface="Tahoma" pitchFamily="34" charset="0"/>
                <a:cs typeface="Tahoma" pitchFamily="34" charset="0"/>
              </a:rPr>
              <a:t>.</a:t>
            </a:r>
            <a:endParaRPr lang="en-US" altLang="vi-VN" dirty="0">
              <a:latin typeface="Tahoma" pitchFamily="34" charset="0"/>
              <a:ea typeface="Tahoma" pitchFamily="34" charset="0"/>
              <a:cs typeface="Tahoma" pitchFamily="34" charset="0"/>
            </a:endParaRPr>
          </a:p>
        </p:txBody>
      </p:sp>
      <p:sp>
        <p:nvSpPr>
          <p:cNvPr id="24" name="Down Arrow 23"/>
          <p:cNvSpPr/>
          <p:nvPr/>
        </p:nvSpPr>
        <p:spPr>
          <a:xfrm>
            <a:off x="3972216" y="5777186"/>
            <a:ext cx="1085108" cy="166414"/>
          </a:xfrm>
          <a:prstGeom prst="downArrow">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eaLnBrk="1" fontAlgn="auto" hangingPunct="1">
              <a:spcBef>
                <a:spcPts val="0"/>
              </a:spcBef>
              <a:spcAft>
                <a:spcPts val="0"/>
              </a:spcAft>
              <a:defRPr/>
            </a:pPr>
            <a:endParaRPr lang="en-US">
              <a:cs typeface="Arial" pitchFamily="34" charset="0"/>
            </a:endParaRPr>
          </a:p>
        </p:txBody>
      </p:sp>
      <p:graphicFrame>
        <p:nvGraphicFramePr>
          <p:cNvPr id="16388" name="Object 4"/>
          <p:cNvGraphicFramePr>
            <a:graphicFrameLocks noChangeAspect="1"/>
          </p:cNvGraphicFramePr>
          <p:nvPr/>
        </p:nvGraphicFramePr>
        <p:xfrm>
          <a:off x="6418263" y="2762250"/>
          <a:ext cx="2433637" cy="1562100"/>
        </p:xfrm>
        <a:graphic>
          <a:graphicData uri="http://schemas.openxmlformats.org/presentationml/2006/ole">
            <mc:AlternateContent xmlns:mc="http://schemas.openxmlformats.org/markup-compatibility/2006">
              <mc:Choice xmlns:v="urn:schemas-microsoft-com:vml" Requires="v">
                <p:oleObj spid="_x0000_s19496" name="Worksheet" r:id="rId8" imgW="2552831" imgH="1638227" progId="Excel.Sheet.8">
                  <p:link updateAutomatic="1"/>
                </p:oleObj>
              </mc:Choice>
              <mc:Fallback>
                <p:oleObj name="Worksheet" r:id="rId8" imgW="2552831" imgH="1638227" progId="Excel.Sheet.8">
                  <p:link updateAutomatic="1"/>
                  <p:pic>
                    <p:nvPicPr>
                      <p:cNvPr id="16388"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18263" y="2762250"/>
                        <a:ext cx="2433637" cy="156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 name="TextBox 50"/>
          <p:cNvSpPr txBox="1"/>
          <p:nvPr/>
        </p:nvSpPr>
        <p:spPr>
          <a:xfrm>
            <a:off x="5858934" y="2413008"/>
            <a:ext cx="762000" cy="215444"/>
          </a:xfrm>
          <a:prstGeom prst="rect">
            <a:avLst/>
          </a:prstGeom>
          <a:noFill/>
        </p:spPr>
        <p:txBody>
          <a:bodyPr wrap="square" rtlCol="0">
            <a:spAutoFit/>
          </a:bodyPr>
          <a:lstStyle/>
          <a:p>
            <a:pPr algn="r"/>
            <a:r>
              <a:rPr lang="en-US" sz="800" dirty="0" err="1" smtClean="0"/>
              <a:t>Nghìn</a:t>
            </a:r>
            <a:r>
              <a:rPr lang="en-US" sz="800" dirty="0" smtClean="0"/>
              <a:t> </a:t>
            </a:r>
            <a:r>
              <a:rPr lang="en-US" sz="800" dirty="0" err="1" smtClean="0"/>
              <a:t>người</a:t>
            </a:r>
            <a:endParaRPr lang="en-US" sz="800" dirty="0"/>
          </a:p>
        </p:txBody>
      </p:sp>
      <p:cxnSp>
        <p:nvCxnSpPr>
          <p:cNvPr id="56" name="Straight Arrow Connector 55"/>
          <p:cNvCxnSpPr/>
          <p:nvPr/>
        </p:nvCxnSpPr>
        <p:spPr>
          <a:xfrm rot="5400000" flipH="1" flipV="1">
            <a:off x="-249150" y="3127824"/>
            <a:ext cx="1781176" cy="1588"/>
          </a:xfrm>
          <a:prstGeom prst="straightConnector1">
            <a:avLst/>
          </a:prstGeom>
          <a:ln w="1905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632178" y="4089408"/>
            <a:ext cx="2480733" cy="11289"/>
          </a:xfrm>
          <a:prstGeom prst="straightConnector1">
            <a:avLst/>
          </a:prstGeom>
          <a:ln w="1905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rot="5400000" flipH="1" flipV="1">
            <a:off x="2835371" y="3137922"/>
            <a:ext cx="1781176" cy="1588"/>
          </a:xfrm>
          <a:prstGeom prst="straightConnector1">
            <a:avLst/>
          </a:prstGeom>
          <a:ln w="1905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rot="5400000" flipH="1" flipV="1">
            <a:off x="5818188" y="3204024"/>
            <a:ext cx="1781176" cy="1588"/>
          </a:xfrm>
          <a:prstGeom prst="straightConnector1">
            <a:avLst/>
          </a:prstGeom>
          <a:ln w="1905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a:off x="3584223" y="4031772"/>
            <a:ext cx="2633133" cy="11289"/>
          </a:xfrm>
          <a:prstGeom prst="straightConnector1">
            <a:avLst/>
          </a:prstGeom>
          <a:ln w="1905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a:off x="6595533" y="4031500"/>
            <a:ext cx="2480733" cy="11289"/>
          </a:xfrm>
          <a:prstGeom prst="straightConnector1">
            <a:avLst/>
          </a:prstGeom>
          <a:ln w="1905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2898423" y="2421474"/>
            <a:ext cx="762000" cy="215444"/>
          </a:xfrm>
          <a:prstGeom prst="rect">
            <a:avLst/>
          </a:prstGeom>
          <a:noFill/>
        </p:spPr>
        <p:txBody>
          <a:bodyPr wrap="square" rtlCol="0">
            <a:spAutoFit/>
          </a:bodyPr>
          <a:lstStyle/>
          <a:p>
            <a:pPr algn="r"/>
            <a:r>
              <a:rPr lang="en-US" sz="800" dirty="0" err="1" smtClean="0"/>
              <a:t>Nghìn</a:t>
            </a:r>
            <a:r>
              <a:rPr lang="en-US" sz="800" dirty="0" smtClean="0"/>
              <a:t> </a:t>
            </a:r>
            <a:r>
              <a:rPr lang="en-US" sz="800" dirty="0" err="1" smtClean="0"/>
              <a:t>người</a:t>
            </a:r>
            <a:endParaRPr lang="en-US" sz="800" dirty="0"/>
          </a:p>
        </p:txBody>
      </p:sp>
      <p:sp>
        <p:nvSpPr>
          <p:cNvPr id="76" name="TextBox 75"/>
          <p:cNvSpPr txBox="1"/>
          <p:nvPr/>
        </p:nvSpPr>
        <p:spPr>
          <a:xfrm>
            <a:off x="-50799" y="2432763"/>
            <a:ext cx="762000" cy="215444"/>
          </a:xfrm>
          <a:prstGeom prst="rect">
            <a:avLst/>
          </a:prstGeom>
          <a:noFill/>
        </p:spPr>
        <p:txBody>
          <a:bodyPr wrap="square" rtlCol="0">
            <a:spAutoFit/>
          </a:bodyPr>
          <a:lstStyle/>
          <a:p>
            <a:pPr algn="r"/>
            <a:r>
              <a:rPr lang="en-US" sz="800" dirty="0" err="1" smtClean="0"/>
              <a:t>Nghìn</a:t>
            </a:r>
            <a:r>
              <a:rPr lang="en-US" sz="800" dirty="0" smtClean="0"/>
              <a:t> </a:t>
            </a:r>
            <a:r>
              <a:rPr lang="en-US" sz="800" dirty="0" err="1" smtClean="0"/>
              <a:t>người</a:t>
            </a:r>
            <a:endParaRPr lang="en-US" sz="800" dirty="0"/>
          </a:p>
        </p:txBody>
      </p:sp>
      <p:sp>
        <p:nvSpPr>
          <p:cNvPr id="79" name="Rectangle 78"/>
          <p:cNvSpPr/>
          <p:nvPr/>
        </p:nvSpPr>
        <p:spPr>
          <a:xfrm>
            <a:off x="-228600" y="1352550"/>
            <a:ext cx="9220200" cy="446276"/>
          </a:xfrm>
          <a:prstGeom prst="rect">
            <a:avLst/>
          </a:prstGeom>
        </p:spPr>
        <p:txBody>
          <a:bodyPr wrap="square">
            <a:spAutoFit/>
          </a:bodyPr>
          <a:lstStyle/>
          <a:p>
            <a:pPr indent="457200">
              <a:lnSpc>
                <a:spcPct val="115000"/>
              </a:lnSpc>
              <a:spcBef>
                <a:spcPts val="600"/>
              </a:spcBef>
              <a:spcAft>
                <a:spcPts val="600"/>
              </a:spcAft>
            </a:pPr>
            <a:r>
              <a:rPr lang="en-US" sz="2000" dirty="0" err="1"/>
              <a:t>Bằng</a:t>
            </a:r>
            <a:r>
              <a:rPr lang="en-US" sz="2000" dirty="0"/>
              <a:t> </a:t>
            </a:r>
            <a:r>
              <a:rPr lang="en-US" sz="2000" dirty="0" err="1"/>
              <a:t>kiến</a:t>
            </a:r>
            <a:r>
              <a:rPr lang="en-US" sz="2000" dirty="0"/>
              <a:t> </a:t>
            </a:r>
            <a:r>
              <a:rPr lang="en-US" sz="2000" dirty="0" err="1"/>
              <a:t>thức</a:t>
            </a:r>
            <a:r>
              <a:rPr lang="en-US" sz="2000" dirty="0"/>
              <a:t> </a:t>
            </a:r>
            <a:r>
              <a:rPr lang="en-US" sz="2000" dirty="0" err="1"/>
              <a:t>đã</a:t>
            </a:r>
            <a:r>
              <a:rPr lang="en-US" sz="2000" dirty="0"/>
              <a:t> </a:t>
            </a:r>
            <a:r>
              <a:rPr lang="en-US" sz="2000" dirty="0" err="1"/>
              <a:t>học</a:t>
            </a:r>
            <a:r>
              <a:rPr lang="en-US" sz="2000" dirty="0"/>
              <a:t>, </a:t>
            </a:r>
            <a:r>
              <a:rPr lang="en-US" sz="2000" dirty="0" err="1" smtClean="0"/>
              <a:t>kết</a:t>
            </a:r>
            <a:r>
              <a:rPr lang="en-US" sz="2000" dirty="0" smtClean="0"/>
              <a:t> </a:t>
            </a:r>
            <a:r>
              <a:rPr lang="en-US" sz="2000" dirty="0" err="1" smtClean="0"/>
              <a:t>hợp</a:t>
            </a:r>
            <a:r>
              <a:rPr lang="en-US" sz="2000" dirty="0" smtClean="0"/>
              <a:t> </a:t>
            </a:r>
            <a:r>
              <a:rPr lang="en-US" sz="2000" dirty="0" err="1" smtClean="0"/>
              <a:t>quan</a:t>
            </a:r>
            <a:r>
              <a:rPr lang="en-US" sz="2000" dirty="0" smtClean="0"/>
              <a:t> </a:t>
            </a:r>
            <a:r>
              <a:rPr lang="en-US" sz="2000" dirty="0" err="1" smtClean="0"/>
              <a:t>sát</a:t>
            </a:r>
            <a:r>
              <a:rPr lang="en-US" sz="2000" dirty="0" smtClean="0"/>
              <a:t> </a:t>
            </a:r>
            <a:r>
              <a:rPr lang="en-US" sz="2000" dirty="0" err="1" smtClean="0"/>
              <a:t>hình</a:t>
            </a:r>
            <a:r>
              <a:rPr lang="en-US" sz="2000" dirty="0" smtClean="0"/>
              <a:t> </a:t>
            </a:r>
            <a:r>
              <a:rPr lang="en-US" sz="2000" dirty="0" err="1" smtClean="0"/>
              <a:t>ảnh</a:t>
            </a:r>
            <a:r>
              <a:rPr lang="en-US" sz="2000" dirty="0" smtClean="0"/>
              <a:t> </a:t>
            </a:r>
            <a:r>
              <a:rPr lang="en-US" sz="2000" dirty="0" err="1" smtClean="0"/>
              <a:t>sau</a:t>
            </a:r>
            <a:r>
              <a:rPr lang="en-US" sz="2000" dirty="0" smtClean="0"/>
              <a:t>, </a:t>
            </a:r>
            <a:r>
              <a:rPr lang="en-US" sz="2000" dirty="0" err="1" smtClean="0"/>
              <a:t>hãy</a:t>
            </a:r>
            <a:r>
              <a:rPr lang="en-US" sz="2000" dirty="0" smtClean="0"/>
              <a:t>:</a:t>
            </a:r>
            <a:endParaRPr lang="en-US" sz="2000" dirty="0"/>
          </a:p>
        </p:txBody>
      </p:sp>
      <p:sp>
        <p:nvSpPr>
          <p:cNvPr id="80" name="Rectangle 79"/>
          <p:cNvSpPr/>
          <p:nvPr/>
        </p:nvSpPr>
        <p:spPr>
          <a:xfrm>
            <a:off x="381000" y="1806312"/>
            <a:ext cx="8534399" cy="400110"/>
          </a:xfrm>
          <a:prstGeom prst="rect">
            <a:avLst/>
          </a:prstGeom>
          <a:ln>
            <a:solidFill>
              <a:srgbClr val="800000"/>
            </a:solidFill>
          </a:ln>
        </p:spPr>
        <p:txBody>
          <a:bodyPr wrap="square" lIns="182880">
            <a:spAutoFit/>
          </a:bodyPr>
          <a:lstStyle/>
          <a:p>
            <a:pPr marL="457200" indent="-457200" algn="just">
              <a:spcBef>
                <a:spcPts val="600"/>
              </a:spcBef>
              <a:spcAft>
                <a:spcPts val="600"/>
              </a:spcAft>
            </a:pPr>
            <a:r>
              <a:rPr lang="en-US" sz="2000" dirty="0" smtClean="0">
                <a:solidFill>
                  <a:srgbClr val="1F497D">
                    <a:lumMod val="75000"/>
                  </a:srgbClr>
                </a:solidFill>
                <a:latin typeface="Tahoma" pitchFamily="34" charset="0"/>
                <a:cs typeface="Tahoma" pitchFamily="34" charset="0"/>
              </a:rPr>
              <a:t>c) </a:t>
            </a:r>
            <a:r>
              <a:rPr lang="en-US" sz="2000" dirty="0" err="1" smtClean="0">
                <a:solidFill>
                  <a:srgbClr val="1F497D">
                    <a:lumMod val="75000"/>
                  </a:srgbClr>
                </a:solidFill>
                <a:latin typeface="Tahoma" pitchFamily="34" charset="0"/>
                <a:cs typeface="Tahoma" pitchFamily="34" charset="0"/>
              </a:rPr>
              <a:t>Nhận</a:t>
            </a:r>
            <a:r>
              <a:rPr lang="en-US" sz="2000" dirty="0" smtClean="0">
                <a:solidFill>
                  <a:srgbClr val="1F497D">
                    <a:lumMod val="75000"/>
                  </a:srgbClr>
                </a:solidFill>
                <a:latin typeface="Tahoma" pitchFamily="34" charset="0"/>
                <a:cs typeface="Tahoma" pitchFamily="34" charset="0"/>
              </a:rPr>
              <a:t> </a:t>
            </a:r>
            <a:r>
              <a:rPr lang="en-US" sz="2000" dirty="0" err="1" smtClean="0">
                <a:solidFill>
                  <a:srgbClr val="1F497D">
                    <a:lumMod val="75000"/>
                  </a:srgbClr>
                </a:solidFill>
                <a:latin typeface="Tahoma" pitchFamily="34" charset="0"/>
                <a:cs typeface="Tahoma" pitchFamily="34" charset="0"/>
              </a:rPr>
              <a:t>xét</a:t>
            </a:r>
            <a:r>
              <a:rPr lang="en-US" sz="2000" dirty="0" smtClean="0">
                <a:solidFill>
                  <a:srgbClr val="1F497D">
                    <a:lumMod val="75000"/>
                  </a:srgbClr>
                </a:solidFill>
                <a:latin typeface="Tahoma" pitchFamily="34" charset="0"/>
                <a:cs typeface="Tahoma" pitchFamily="34" charset="0"/>
              </a:rPr>
              <a:t> </a:t>
            </a:r>
            <a:r>
              <a:rPr lang="en-US" sz="2000" dirty="0" err="1" smtClean="0">
                <a:solidFill>
                  <a:srgbClr val="1F497D">
                    <a:lumMod val="75000"/>
                  </a:srgbClr>
                </a:solidFill>
                <a:latin typeface="Tahoma" pitchFamily="34" charset="0"/>
                <a:cs typeface="Tahoma" pitchFamily="34" charset="0"/>
              </a:rPr>
              <a:t>tình</a:t>
            </a:r>
            <a:r>
              <a:rPr lang="en-US" sz="2000" dirty="0" smtClean="0">
                <a:solidFill>
                  <a:srgbClr val="1F497D">
                    <a:lumMod val="75000"/>
                  </a:srgbClr>
                </a:solidFill>
                <a:latin typeface="Tahoma" pitchFamily="34" charset="0"/>
                <a:cs typeface="Tahoma" pitchFamily="34" charset="0"/>
              </a:rPr>
              <a:t> </a:t>
            </a:r>
            <a:r>
              <a:rPr lang="en-US" sz="2000" dirty="0" err="1" smtClean="0">
                <a:solidFill>
                  <a:srgbClr val="1F497D">
                    <a:lumMod val="75000"/>
                  </a:srgbClr>
                </a:solidFill>
                <a:latin typeface="Tahoma" pitchFamily="34" charset="0"/>
                <a:cs typeface="Tahoma" pitchFamily="34" charset="0"/>
              </a:rPr>
              <a:t>hình</a:t>
            </a:r>
            <a:r>
              <a:rPr lang="en-US" sz="2000" dirty="0" smtClean="0">
                <a:solidFill>
                  <a:srgbClr val="1F497D">
                    <a:lumMod val="75000"/>
                  </a:srgbClr>
                </a:solidFill>
                <a:latin typeface="Tahoma" pitchFamily="34" charset="0"/>
                <a:cs typeface="Tahoma" pitchFamily="34" charset="0"/>
              </a:rPr>
              <a:t> TNGT ở </a:t>
            </a:r>
            <a:r>
              <a:rPr lang="en-US" sz="2000" dirty="0" err="1" smtClean="0">
                <a:solidFill>
                  <a:srgbClr val="1F497D">
                    <a:lumMod val="75000"/>
                  </a:srgbClr>
                </a:solidFill>
                <a:latin typeface="Tahoma" pitchFamily="34" charset="0"/>
                <a:cs typeface="Tahoma" pitchFamily="34" charset="0"/>
              </a:rPr>
              <a:t>lứa</a:t>
            </a:r>
            <a:r>
              <a:rPr lang="en-US" sz="2000" dirty="0" smtClean="0">
                <a:solidFill>
                  <a:srgbClr val="1F497D">
                    <a:lumMod val="75000"/>
                  </a:srgbClr>
                </a:solidFill>
                <a:latin typeface="Tahoma" pitchFamily="34" charset="0"/>
                <a:cs typeface="Tahoma" pitchFamily="34" charset="0"/>
              </a:rPr>
              <a:t> </a:t>
            </a:r>
            <a:r>
              <a:rPr lang="en-US" sz="2000" dirty="0" err="1" smtClean="0">
                <a:solidFill>
                  <a:srgbClr val="1F497D">
                    <a:lumMod val="75000"/>
                  </a:srgbClr>
                </a:solidFill>
                <a:latin typeface="Tahoma" pitchFamily="34" charset="0"/>
                <a:cs typeface="Tahoma" pitchFamily="34" charset="0"/>
              </a:rPr>
              <a:t>tuổi</a:t>
            </a:r>
            <a:r>
              <a:rPr lang="en-US" sz="2000" dirty="0" smtClean="0">
                <a:solidFill>
                  <a:srgbClr val="1F497D">
                    <a:lumMod val="75000"/>
                  </a:srgbClr>
                </a:solidFill>
                <a:latin typeface="Tahoma" pitchFamily="34" charset="0"/>
                <a:cs typeface="Tahoma" pitchFamily="34" charset="0"/>
              </a:rPr>
              <a:t> </a:t>
            </a:r>
            <a:r>
              <a:rPr lang="en-US" sz="2000" dirty="0" err="1" smtClean="0">
                <a:solidFill>
                  <a:srgbClr val="1F497D">
                    <a:lumMod val="75000"/>
                  </a:srgbClr>
                </a:solidFill>
                <a:latin typeface="Tahoma" pitchFamily="34" charset="0"/>
                <a:cs typeface="Tahoma" pitchFamily="34" charset="0"/>
              </a:rPr>
              <a:t>học</a:t>
            </a:r>
            <a:r>
              <a:rPr lang="en-US" sz="2000" dirty="0" smtClean="0">
                <a:solidFill>
                  <a:srgbClr val="1F497D">
                    <a:lumMod val="75000"/>
                  </a:srgbClr>
                </a:solidFill>
                <a:latin typeface="Tahoma" pitchFamily="34" charset="0"/>
                <a:cs typeface="Tahoma" pitchFamily="34" charset="0"/>
              </a:rPr>
              <a:t> </a:t>
            </a:r>
            <a:r>
              <a:rPr lang="en-US" sz="2000" dirty="0" err="1" smtClean="0">
                <a:solidFill>
                  <a:srgbClr val="1F497D">
                    <a:lumMod val="75000"/>
                  </a:srgbClr>
                </a:solidFill>
                <a:latin typeface="Tahoma" pitchFamily="34" charset="0"/>
                <a:cs typeface="Tahoma" pitchFamily="34" charset="0"/>
              </a:rPr>
              <a:t>sinh</a:t>
            </a:r>
            <a:r>
              <a:rPr lang="en-US" sz="2000" dirty="0" smtClean="0">
                <a:solidFill>
                  <a:srgbClr val="1F497D">
                    <a:lumMod val="75000"/>
                  </a:srgbClr>
                </a:solidFill>
                <a:latin typeface="Tahoma" pitchFamily="34" charset="0"/>
                <a:cs typeface="Tahoma" pitchFamily="34" charset="0"/>
              </a:rPr>
              <a:t>.</a:t>
            </a:r>
          </a:p>
        </p:txBody>
      </p:sp>
      <p:sp>
        <p:nvSpPr>
          <p:cNvPr id="81" name="Rectangle 80"/>
          <p:cNvSpPr/>
          <p:nvPr/>
        </p:nvSpPr>
        <p:spPr>
          <a:xfrm>
            <a:off x="1752600" y="4446395"/>
            <a:ext cx="5943600" cy="340093"/>
          </a:xfrm>
          <a:prstGeom prst="rect">
            <a:avLst/>
          </a:prstGeom>
        </p:spPr>
        <p:txBody>
          <a:bodyPr wrap="square">
            <a:spAutoFit/>
          </a:bodyPr>
          <a:lstStyle/>
          <a:p>
            <a:pPr>
              <a:lnSpc>
                <a:spcPct val="115000"/>
              </a:lnSpc>
              <a:spcAft>
                <a:spcPts val="0"/>
              </a:spcAft>
            </a:pPr>
            <a:r>
              <a:rPr lang="en-US" sz="1400" i="1" dirty="0" err="1">
                <a:latin typeface="Times New Roman" panose="02020603050405020304" pitchFamily="18" charset="0"/>
                <a:ea typeface="Calibri" panose="020F0502020204030204" pitchFamily="34" charset="0"/>
                <a:cs typeface="Times New Roman" panose="02020603050405020304" pitchFamily="18" charset="0"/>
              </a:rPr>
              <a:t>Hình</a:t>
            </a:r>
            <a:r>
              <a:rPr lang="en-US" sz="1400" i="1" dirty="0">
                <a:latin typeface="Times New Roman" panose="02020603050405020304" pitchFamily="18" charset="0"/>
                <a:ea typeface="Calibri" panose="020F0502020204030204" pitchFamily="34" charset="0"/>
                <a:cs typeface="Times New Roman" panose="02020603050405020304" pitchFamily="18" charset="0"/>
              </a:rPr>
              <a:t> 5. </a:t>
            </a:r>
            <a:r>
              <a:rPr lang="en-US" sz="1400" i="1" dirty="0" err="1">
                <a:latin typeface="Times New Roman" panose="02020603050405020304" pitchFamily="18" charset="0"/>
                <a:ea typeface="Calibri" panose="020F0502020204030204" pitchFamily="34" charset="0"/>
                <a:cs typeface="Times New Roman" panose="02020603050405020304" pitchFamily="18" charset="0"/>
              </a:rPr>
              <a:t>Tình</a:t>
            </a:r>
            <a:r>
              <a:rPr lang="en-US" sz="1400" i="1" dirty="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latin typeface="Times New Roman" panose="02020603050405020304" pitchFamily="18" charset="0"/>
                <a:ea typeface="Calibri" panose="020F0502020204030204" pitchFamily="34" charset="0"/>
                <a:cs typeface="Times New Roman" panose="02020603050405020304" pitchFamily="18" charset="0"/>
              </a:rPr>
              <a:t>hình</a:t>
            </a:r>
            <a:r>
              <a:rPr lang="en-US" sz="1400" i="1" dirty="0">
                <a:latin typeface="Times New Roman" panose="02020603050405020304" pitchFamily="18" charset="0"/>
                <a:ea typeface="Calibri" panose="020F0502020204030204" pitchFamily="34" charset="0"/>
                <a:cs typeface="Times New Roman" panose="02020603050405020304" pitchFamily="18" charset="0"/>
              </a:rPr>
              <a:t> </a:t>
            </a:r>
            <a:r>
              <a:rPr lang="en-US" sz="1400" i="1" dirty="0" smtClean="0">
                <a:latin typeface="Times New Roman" panose="02020603050405020304" pitchFamily="18" charset="0"/>
                <a:ea typeface="Calibri" panose="020F0502020204030204" pitchFamily="34" charset="0"/>
                <a:cs typeface="Times New Roman" panose="02020603050405020304" pitchFamily="18" charset="0"/>
              </a:rPr>
              <a:t>TNGT </a:t>
            </a:r>
            <a:r>
              <a:rPr lang="en-US" sz="1400" i="1" dirty="0" err="1" smtClean="0">
                <a:latin typeface="Times New Roman" panose="02020603050405020304" pitchFamily="18" charset="0"/>
                <a:ea typeface="Calibri" panose="020F0502020204030204" pitchFamily="34" charset="0"/>
                <a:cs typeface="Times New Roman" panose="02020603050405020304" pitchFamily="18" charset="0"/>
              </a:rPr>
              <a:t>các</a:t>
            </a:r>
            <a:r>
              <a:rPr lang="en-US" sz="14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smtClean="0">
                <a:latin typeface="Times New Roman" panose="02020603050405020304" pitchFamily="18" charset="0"/>
                <a:ea typeface="Calibri" panose="020F0502020204030204" pitchFamily="34" charset="0"/>
                <a:cs typeface="Times New Roman" panose="02020603050405020304" pitchFamily="18" charset="0"/>
              </a:rPr>
              <a:t>lứa</a:t>
            </a:r>
            <a:r>
              <a:rPr lang="en-US" sz="14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smtClean="0">
                <a:latin typeface="Times New Roman" panose="02020603050405020304" pitchFamily="18" charset="0"/>
                <a:ea typeface="Calibri" panose="020F0502020204030204" pitchFamily="34" charset="0"/>
                <a:cs typeface="Times New Roman" panose="02020603050405020304" pitchFamily="18" charset="0"/>
              </a:rPr>
              <a:t>tuổi</a:t>
            </a:r>
            <a:r>
              <a:rPr lang="en-US" sz="1400" i="1" dirty="0" smtClean="0">
                <a:latin typeface="Times New Roman" panose="02020603050405020304" pitchFamily="18" charset="0"/>
                <a:ea typeface="Calibri" panose="020F0502020204030204" pitchFamily="34" charset="0"/>
                <a:cs typeface="Times New Roman" panose="02020603050405020304" pitchFamily="18" charset="0"/>
              </a:rPr>
              <a:t> ở </a:t>
            </a:r>
            <a:r>
              <a:rPr lang="en-US" sz="1400" i="1" dirty="0" err="1" smtClean="0">
                <a:latin typeface="Times New Roman" panose="02020603050405020304" pitchFamily="18" charset="0"/>
                <a:ea typeface="Calibri" panose="020F0502020204030204" pitchFamily="34" charset="0"/>
                <a:cs typeface="Times New Roman" panose="02020603050405020304" pitchFamily="18" charset="0"/>
              </a:rPr>
              <a:t>nước</a:t>
            </a:r>
            <a:r>
              <a:rPr lang="en-US" sz="14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smtClean="0">
                <a:latin typeface="Times New Roman" panose="02020603050405020304" pitchFamily="18" charset="0"/>
                <a:ea typeface="Calibri" panose="020F0502020204030204" pitchFamily="34" charset="0"/>
                <a:cs typeface="Times New Roman" panose="02020603050405020304" pitchFamily="18" charset="0"/>
              </a:rPr>
              <a:t>ta</a:t>
            </a:r>
            <a:r>
              <a:rPr lang="en-US" sz="14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smtClean="0">
                <a:latin typeface="Times New Roman" panose="02020603050405020304" pitchFamily="18" charset="0"/>
                <a:ea typeface="Calibri" panose="020F0502020204030204" pitchFamily="34" charset="0"/>
                <a:cs typeface="Times New Roman" panose="02020603050405020304" pitchFamily="18" charset="0"/>
              </a:rPr>
              <a:t>Nguồn</a:t>
            </a:r>
            <a:r>
              <a:rPr lang="en-US" sz="1400" i="1" dirty="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latin typeface="Times New Roman" panose="02020603050405020304" pitchFamily="18" charset="0"/>
                <a:ea typeface="Calibri" panose="020F0502020204030204" pitchFamily="34" charset="0"/>
                <a:cs typeface="Times New Roman" panose="02020603050405020304" pitchFamily="18" charset="0"/>
              </a:rPr>
              <a:t>Ủy</a:t>
            </a:r>
            <a:r>
              <a:rPr lang="en-US" sz="1400" i="1" dirty="0">
                <a:latin typeface="Times New Roman" panose="02020603050405020304" pitchFamily="18" charset="0"/>
                <a:ea typeface="Calibri" panose="020F0502020204030204" pitchFamily="34" charset="0"/>
                <a:cs typeface="Times New Roman" panose="02020603050405020304" pitchFamily="18" charset="0"/>
              </a:rPr>
              <a:t> ban </a:t>
            </a:r>
            <a:r>
              <a:rPr lang="en-US" sz="1400" i="1" dirty="0" err="1" smtClean="0">
                <a:latin typeface="Times New Roman" panose="02020603050405020304" pitchFamily="18" charset="0"/>
                <a:ea typeface="Calibri" panose="020F0502020204030204" pitchFamily="34" charset="0"/>
                <a:cs typeface="Times New Roman" panose="02020603050405020304" pitchFamily="18" charset="0"/>
              </a:rPr>
              <a:t>ATGTquốc</a:t>
            </a:r>
            <a:r>
              <a:rPr lang="en-US" sz="14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latin typeface="Times New Roman" panose="02020603050405020304" pitchFamily="18" charset="0"/>
                <a:ea typeface="Calibri" panose="020F0502020204030204" pitchFamily="34" charset="0"/>
                <a:cs typeface="Times New Roman" panose="02020603050405020304" pitchFamily="18" charset="0"/>
              </a:rPr>
              <a:t>gia</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5" name="Title 2"/>
          <p:cNvSpPr txBox="1">
            <a:spLocks/>
          </p:cNvSpPr>
          <p:nvPr/>
        </p:nvSpPr>
        <p:spPr bwMode="auto">
          <a:xfrm>
            <a:off x="152400" y="552774"/>
            <a:ext cx="87630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vi-VN" sz="2400" b="1" dirty="0" smtClean="0">
                <a:latin typeface="+mn-lt"/>
                <a:ea typeface="Tahoma" panose="020B0604030504040204" pitchFamily="34" charset="0"/>
                <a:cs typeface="Tahoma" panose="020B0604030504040204" pitchFamily="34" charset="0"/>
              </a:rPr>
              <a:t>1. </a:t>
            </a:r>
            <a:r>
              <a:rPr lang="en-US" sz="2800" b="1" dirty="0" err="1" smtClean="0">
                <a:latin typeface="+mn-lt"/>
              </a:rPr>
              <a:t>Thực</a:t>
            </a:r>
            <a:r>
              <a:rPr lang="en-US" sz="2800" b="1" dirty="0" smtClean="0">
                <a:latin typeface="+mn-lt"/>
              </a:rPr>
              <a:t> </a:t>
            </a:r>
            <a:r>
              <a:rPr lang="en-US" sz="2800" b="1" dirty="0" err="1">
                <a:latin typeface="+mn-lt"/>
              </a:rPr>
              <a:t>trạng</a:t>
            </a:r>
            <a:r>
              <a:rPr lang="en-US" sz="2800" b="1" dirty="0">
                <a:latin typeface="+mn-lt"/>
              </a:rPr>
              <a:t> </a:t>
            </a:r>
            <a:r>
              <a:rPr lang="en-US" sz="2800" b="1" dirty="0" err="1">
                <a:latin typeface="+mn-lt"/>
              </a:rPr>
              <a:t>giao</a:t>
            </a:r>
            <a:r>
              <a:rPr lang="en-US" sz="2800" b="1" dirty="0">
                <a:latin typeface="+mn-lt"/>
              </a:rPr>
              <a:t> </a:t>
            </a:r>
            <a:r>
              <a:rPr lang="en-US" sz="2800" b="1" dirty="0" err="1" smtClean="0">
                <a:latin typeface="+mn-lt"/>
              </a:rPr>
              <a:t>thông</a:t>
            </a:r>
            <a:r>
              <a:rPr lang="en-US" sz="2800" b="1" dirty="0" smtClean="0">
                <a:latin typeface="+mn-lt"/>
              </a:rPr>
              <a:t> </a:t>
            </a:r>
            <a:r>
              <a:rPr lang="en-US" sz="2800" b="1" dirty="0" err="1" smtClean="0">
                <a:latin typeface="+mn-lt"/>
              </a:rPr>
              <a:t>và</a:t>
            </a:r>
            <a:r>
              <a:rPr lang="en-US" sz="2800" b="1" dirty="0" smtClean="0">
                <a:latin typeface="+mn-lt"/>
              </a:rPr>
              <a:t> TNGT </a:t>
            </a:r>
            <a:r>
              <a:rPr lang="en-US" sz="2800" b="1" dirty="0" err="1">
                <a:latin typeface="+mn-lt"/>
              </a:rPr>
              <a:t>đường</a:t>
            </a:r>
            <a:r>
              <a:rPr lang="en-US" sz="2800" b="1" dirty="0">
                <a:latin typeface="+mn-lt"/>
              </a:rPr>
              <a:t> </a:t>
            </a:r>
            <a:r>
              <a:rPr lang="en-US" sz="2800" b="1" dirty="0" err="1">
                <a:latin typeface="+mn-lt"/>
              </a:rPr>
              <a:t>bộ</a:t>
            </a:r>
            <a:r>
              <a:rPr lang="en-US" sz="2800" b="1" dirty="0">
                <a:latin typeface="+mn-lt"/>
              </a:rPr>
              <a:t> </a:t>
            </a:r>
            <a:r>
              <a:rPr lang="en-US" sz="2800" b="1" dirty="0" err="1">
                <a:latin typeface="+mn-lt"/>
              </a:rPr>
              <a:t>nước</a:t>
            </a:r>
            <a:r>
              <a:rPr lang="en-US" sz="2800" b="1" dirty="0">
                <a:latin typeface="+mn-lt"/>
              </a:rPr>
              <a:t> ta</a:t>
            </a:r>
            <a:endParaRPr lang="en-US" sz="2400" b="1" dirty="0" smtClean="0">
              <a:solidFill>
                <a:schemeClr val="tx2">
                  <a:lumMod val="75000"/>
                </a:schemeClr>
              </a:solidFill>
              <a:latin typeface="+mn-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62560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wipe(down)">
                                      <p:cBhvr>
                                        <p:cTn id="7" dur="500"/>
                                        <p:tgtEl>
                                          <p:spTgt spid="80"/>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16391"/>
                                        </p:tgtEl>
                                        <p:attrNameLst>
                                          <p:attrName>style.visibility</p:attrName>
                                        </p:attrNameLst>
                                      </p:cBhvr>
                                      <p:to>
                                        <p:strVal val="visible"/>
                                      </p:to>
                                    </p:set>
                                    <p:animEffect transition="in" filter="diamond(in)">
                                      <p:cBhvr>
                                        <p:cTn id="12" dur="1000"/>
                                        <p:tgtEl>
                                          <p:spTgt spid="16391"/>
                                        </p:tgtEl>
                                      </p:cBhvr>
                                    </p:animEffect>
                                  </p:childTnLst>
                                </p:cTn>
                              </p:par>
                              <p:par>
                                <p:cTn id="13" presetID="8" presetClass="entr" presetSubtype="16" fill="hold" nodeType="withEffect">
                                  <p:stCondLst>
                                    <p:cond delay="0"/>
                                  </p:stCondLst>
                                  <p:childTnLst>
                                    <p:set>
                                      <p:cBhvr>
                                        <p:cTn id="14" dur="1" fill="hold">
                                          <p:stCondLst>
                                            <p:cond delay="0"/>
                                          </p:stCondLst>
                                        </p:cTn>
                                        <p:tgtEl>
                                          <p:spTgt spid="16390"/>
                                        </p:tgtEl>
                                        <p:attrNameLst>
                                          <p:attrName>style.visibility</p:attrName>
                                        </p:attrNameLst>
                                      </p:cBhvr>
                                      <p:to>
                                        <p:strVal val="visible"/>
                                      </p:to>
                                    </p:set>
                                    <p:animEffect transition="in" filter="diamond(in)">
                                      <p:cBhvr>
                                        <p:cTn id="15" dur="1000"/>
                                        <p:tgtEl>
                                          <p:spTgt spid="16390"/>
                                        </p:tgtEl>
                                      </p:cBhvr>
                                    </p:animEffect>
                                  </p:childTnLst>
                                </p:cTn>
                              </p:par>
                              <p:par>
                                <p:cTn id="16" presetID="8" presetClass="entr" presetSubtype="16" fill="hold" nodeType="withEffect">
                                  <p:stCondLst>
                                    <p:cond delay="0"/>
                                  </p:stCondLst>
                                  <p:childTnLst>
                                    <p:set>
                                      <p:cBhvr>
                                        <p:cTn id="17" dur="1" fill="hold">
                                          <p:stCondLst>
                                            <p:cond delay="0"/>
                                          </p:stCondLst>
                                        </p:cTn>
                                        <p:tgtEl>
                                          <p:spTgt spid="16388"/>
                                        </p:tgtEl>
                                        <p:attrNameLst>
                                          <p:attrName>style.visibility</p:attrName>
                                        </p:attrNameLst>
                                      </p:cBhvr>
                                      <p:to>
                                        <p:strVal val="visible"/>
                                      </p:to>
                                    </p:set>
                                    <p:animEffect transition="in" filter="diamond(in)">
                                      <p:cBhvr>
                                        <p:cTn id="18" dur="1000"/>
                                        <p:tgtEl>
                                          <p:spTgt spid="16388"/>
                                        </p:tgtEl>
                                      </p:cBhvr>
                                    </p:animEffect>
                                  </p:childTnLst>
                                </p:cTn>
                              </p:par>
                              <p:par>
                                <p:cTn id="19" presetID="8" presetClass="entr" presetSubtype="16"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diamond(in)">
                                      <p:cBhvr>
                                        <p:cTn id="21" dur="1000"/>
                                        <p:tgtEl>
                                          <p:spTgt spid="51"/>
                                        </p:tgtEl>
                                      </p:cBhvr>
                                    </p:animEffect>
                                  </p:childTnLst>
                                </p:cTn>
                              </p:par>
                              <p:par>
                                <p:cTn id="22" presetID="8" presetClass="entr" presetSubtype="16" fill="hold" nodeType="with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diamond(in)">
                                      <p:cBhvr>
                                        <p:cTn id="24" dur="1000"/>
                                        <p:tgtEl>
                                          <p:spTgt spid="56"/>
                                        </p:tgtEl>
                                      </p:cBhvr>
                                    </p:animEffect>
                                  </p:childTnLst>
                                </p:cTn>
                              </p:par>
                              <p:par>
                                <p:cTn id="25" presetID="8" presetClass="entr" presetSubtype="16" fill="hold" nodeType="with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diamond(in)">
                                      <p:cBhvr>
                                        <p:cTn id="27" dur="1000"/>
                                        <p:tgtEl>
                                          <p:spTgt spid="60"/>
                                        </p:tgtEl>
                                      </p:cBhvr>
                                    </p:animEffect>
                                  </p:childTnLst>
                                </p:cTn>
                              </p:par>
                              <p:par>
                                <p:cTn id="28" presetID="8" presetClass="entr" presetSubtype="16" fill="hold" nodeType="withEffect">
                                  <p:stCondLst>
                                    <p:cond delay="0"/>
                                  </p:stCondLst>
                                  <p:childTnLst>
                                    <p:set>
                                      <p:cBhvr>
                                        <p:cTn id="29" dur="1" fill="hold">
                                          <p:stCondLst>
                                            <p:cond delay="0"/>
                                          </p:stCondLst>
                                        </p:cTn>
                                        <p:tgtEl>
                                          <p:spTgt spid="63"/>
                                        </p:tgtEl>
                                        <p:attrNameLst>
                                          <p:attrName>style.visibility</p:attrName>
                                        </p:attrNameLst>
                                      </p:cBhvr>
                                      <p:to>
                                        <p:strVal val="visible"/>
                                      </p:to>
                                    </p:set>
                                    <p:animEffect transition="in" filter="diamond(in)">
                                      <p:cBhvr>
                                        <p:cTn id="30" dur="1000"/>
                                        <p:tgtEl>
                                          <p:spTgt spid="63"/>
                                        </p:tgtEl>
                                      </p:cBhvr>
                                    </p:animEffect>
                                  </p:childTnLst>
                                </p:cTn>
                              </p:par>
                              <p:par>
                                <p:cTn id="31" presetID="8" presetClass="entr" presetSubtype="16" fill="hold" nodeType="withEffect">
                                  <p:stCondLst>
                                    <p:cond delay="0"/>
                                  </p:stCondLst>
                                  <p:childTnLst>
                                    <p:set>
                                      <p:cBhvr>
                                        <p:cTn id="32" dur="1" fill="hold">
                                          <p:stCondLst>
                                            <p:cond delay="0"/>
                                          </p:stCondLst>
                                        </p:cTn>
                                        <p:tgtEl>
                                          <p:spTgt spid="69"/>
                                        </p:tgtEl>
                                        <p:attrNameLst>
                                          <p:attrName>style.visibility</p:attrName>
                                        </p:attrNameLst>
                                      </p:cBhvr>
                                      <p:to>
                                        <p:strVal val="visible"/>
                                      </p:to>
                                    </p:set>
                                    <p:animEffect transition="in" filter="diamond(in)">
                                      <p:cBhvr>
                                        <p:cTn id="33" dur="1000"/>
                                        <p:tgtEl>
                                          <p:spTgt spid="69"/>
                                        </p:tgtEl>
                                      </p:cBhvr>
                                    </p:animEffect>
                                  </p:childTnLst>
                                </p:cTn>
                              </p:par>
                              <p:par>
                                <p:cTn id="34" presetID="8" presetClass="entr" presetSubtype="16" fill="hold" nodeType="withEffect">
                                  <p:stCondLst>
                                    <p:cond delay="0"/>
                                  </p:stCondLst>
                                  <p:childTnLst>
                                    <p:set>
                                      <p:cBhvr>
                                        <p:cTn id="35" dur="1" fill="hold">
                                          <p:stCondLst>
                                            <p:cond delay="0"/>
                                          </p:stCondLst>
                                        </p:cTn>
                                        <p:tgtEl>
                                          <p:spTgt spid="70"/>
                                        </p:tgtEl>
                                        <p:attrNameLst>
                                          <p:attrName>style.visibility</p:attrName>
                                        </p:attrNameLst>
                                      </p:cBhvr>
                                      <p:to>
                                        <p:strVal val="visible"/>
                                      </p:to>
                                    </p:set>
                                    <p:animEffect transition="in" filter="diamond(in)">
                                      <p:cBhvr>
                                        <p:cTn id="36" dur="1000"/>
                                        <p:tgtEl>
                                          <p:spTgt spid="70"/>
                                        </p:tgtEl>
                                      </p:cBhvr>
                                    </p:animEffect>
                                  </p:childTnLst>
                                </p:cTn>
                              </p:par>
                              <p:par>
                                <p:cTn id="37" presetID="8" presetClass="entr" presetSubtype="16" fill="hold" nodeType="withEffect">
                                  <p:stCondLst>
                                    <p:cond delay="0"/>
                                  </p:stCondLst>
                                  <p:childTnLst>
                                    <p:set>
                                      <p:cBhvr>
                                        <p:cTn id="38" dur="1" fill="hold">
                                          <p:stCondLst>
                                            <p:cond delay="0"/>
                                          </p:stCondLst>
                                        </p:cTn>
                                        <p:tgtEl>
                                          <p:spTgt spid="74"/>
                                        </p:tgtEl>
                                        <p:attrNameLst>
                                          <p:attrName>style.visibility</p:attrName>
                                        </p:attrNameLst>
                                      </p:cBhvr>
                                      <p:to>
                                        <p:strVal val="visible"/>
                                      </p:to>
                                    </p:set>
                                    <p:animEffect transition="in" filter="diamond(in)">
                                      <p:cBhvr>
                                        <p:cTn id="39" dur="1000"/>
                                        <p:tgtEl>
                                          <p:spTgt spid="74"/>
                                        </p:tgtEl>
                                      </p:cBhvr>
                                    </p:animEffect>
                                  </p:childTnLst>
                                </p:cTn>
                              </p:par>
                              <p:par>
                                <p:cTn id="40" presetID="8" presetClass="entr" presetSubtype="16" fill="hold" grpId="0" nodeType="withEffect">
                                  <p:stCondLst>
                                    <p:cond delay="0"/>
                                  </p:stCondLst>
                                  <p:childTnLst>
                                    <p:set>
                                      <p:cBhvr>
                                        <p:cTn id="41" dur="1" fill="hold">
                                          <p:stCondLst>
                                            <p:cond delay="0"/>
                                          </p:stCondLst>
                                        </p:cTn>
                                        <p:tgtEl>
                                          <p:spTgt spid="75"/>
                                        </p:tgtEl>
                                        <p:attrNameLst>
                                          <p:attrName>style.visibility</p:attrName>
                                        </p:attrNameLst>
                                      </p:cBhvr>
                                      <p:to>
                                        <p:strVal val="visible"/>
                                      </p:to>
                                    </p:set>
                                    <p:animEffect transition="in" filter="diamond(in)">
                                      <p:cBhvr>
                                        <p:cTn id="42" dur="1000"/>
                                        <p:tgtEl>
                                          <p:spTgt spid="75"/>
                                        </p:tgtEl>
                                      </p:cBhvr>
                                    </p:animEffect>
                                  </p:childTnLst>
                                </p:cTn>
                              </p:par>
                              <p:par>
                                <p:cTn id="43" presetID="8" presetClass="entr" presetSubtype="16" fill="hold" grpId="0" nodeType="withEffect">
                                  <p:stCondLst>
                                    <p:cond delay="0"/>
                                  </p:stCondLst>
                                  <p:childTnLst>
                                    <p:set>
                                      <p:cBhvr>
                                        <p:cTn id="44" dur="1" fill="hold">
                                          <p:stCondLst>
                                            <p:cond delay="0"/>
                                          </p:stCondLst>
                                        </p:cTn>
                                        <p:tgtEl>
                                          <p:spTgt spid="76"/>
                                        </p:tgtEl>
                                        <p:attrNameLst>
                                          <p:attrName>style.visibility</p:attrName>
                                        </p:attrNameLst>
                                      </p:cBhvr>
                                      <p:to>
                                        <p:strVal val="visible"/>
                                      </p:to>
                                    </p:set>
                                    <p:animEffect transition="in" filter="diamond(in)">
                                      <p:cBhvr>
                                        <p:cTn id="45" dur="1000"/>
                                        <p:tgtEl>
                                          <p:spTgt spid="76"/>
                                        </p:tgtEl>
                                      </p:cBhvr>
                                    </p:animEffect>
                                  </p:childTnLst>
                                </p:cTn>
                              </p:par>
                              <p:par>
                                <p:cTn id="46" presetID="8" presetClass="entr" presetSubtype="16" fill="hold" grpId="0" nodeType="withEffect">
                                  <p:stCondLst>
                                    <p:cond delay="0"/>
                                  </p:stCondLst>
                                  <p:childTnLst>
                                    <p:set>
                                      <p:cBhvr>
                                        <p:cTn id="47" dur="1" fill="hold">
                                          <p:stCondLst>
                                            <p:cond delay="0"/>
                                          </p:stCondLst>
                                        </p:cTn>
                                        <p:tgtEl>
                                          <p:spTgt spid="81"/>
                                        </p:tgtEl>
                                        <p:attrNameLst>
                                          <p:attrName>style.visibility</p:attrName>
                                        </p:attrNameLst>
                                      </p:cBhvr>
                                      <p:to>
                                        <p:strVal val="visible"/>
                                      </p:to>
                                    </p:set>
                                    <p:animEffect transition="in" filter="diamond(in)">
                                      <p:cBhvr>
                                        <p:cTn id="48" dur="1000"/>
                                        <p:tgtEl>
                                          <p:spTgt spid="81"/>
                                        </p:tgtEl>
                                      </p:cBhvr>
                                    </p:animEffect>
                                  </p:childTnLst>
                                </p:cTn>
                              </p:par>
                            </p:childTnLst>
                          </p:cTn>
                        </p:par>
                      </p:childTnLst>
                    </p:cTn>
                  </p:par>
                  <p:par>
                    <p:cTn id="49" fill="hold">
                      <p:stCondLst>
                        <p:cond delay="indefinite"/>
                      </p:stCondLst>
                      <p:childTnLst>
                        <p:par>
                          <p:cTn id="50" fill="hold">
                            <p:stCondLst>
                              <p:cond delay="0"/>
                            </p:stCondLst>
                            <p:childTnLst>
                              <p:par>
                                <p:cTn id="51" presetID="8" presetClass="entr" presetSubtype="16"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diamond(in)">
                                      <p:cBhvr>
                                        <p:cTn id="53" dur="1000"/>
                                        <p:tgtEl>
                                          <p:spTgt spid="21"/>
                                        </p:tgtEl>
                                      </p:cBhvr>
                                    </p:animEffect>
                                  </p:childTnLst>
                                </p:cTn>
                              </p:par>
                            </p:childTnLst>
                          </p:cTn>
                        </p:par>
                      </p:childTnLst>
                    </p:cTn>
                  </p:par>
                  <p:par>
                    <p:cTn id="54" fill="hold">
                      <p:stCondLst>
                        <p:cond delay="indefinite"/>
                      </p:stCondLst>
                      <p:childTnLst>
                        <p:par>
                          <p:cTn id="55" fill="hold">
                            <p:stCondLst>
                              <p:cond delay="0"/>
                            </p:stCondLst>
                            <p:childTnLst>
                              <p:par>
                                <p:cTn id="56" presetID="8" presetClass="entr" presetSubtype="16" fill="hold" grpId="0" nodeType="click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diamond(in)">
                                      <p:cBhvr>
                                        <p:cTn id="58" dur="1000"/>
                                        <p:tgtEl>
                                          <p:spTgt spid="24"/>
                                        </p:tgtEl>
                                      </p:cBhvr>
                                    </p:animEffect>
                                  </p:childTnLst>
                                </p:cTn>
                              </p:par>
                              <p:par>
                                <p:cTn id="59" presetID="8" presetClass="entr" presetSubtype="16"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diamond(in)">
                                      <p:cBhvr>
                                        <p:cTn id="61"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6" grpId="0" animBg="1"/>
      <p:bldP spid="24" grpId="0" animBg="1"/>
      <p:bldP spid="51" grpId="0"/>
      <p:bldP spid="75" grpId="0"/>
      <p:bldP spid="76" grpId="0"/>
      <p:bldP spid="80" grpId="0" animBg="1"/>
      <p:bldP spid="8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p:cNvSpPr txBox="1">
            <a:spLocks/>
          </p:cNvSpPr>
          <p:nvPr/>
        </p:nvSpPr>
        <p:spPr bwMode="auto">
          <a:xfrm>
            <a:off x="228600" y="609600"/>
            <a:ext cx="8153400" cy="381000"/>
          </a:xfrm>
          <a:prstGeom prst="rect">
            <a:avLst/>
          </a:prstGeom>
          <a:noFill/>
          <a:ln w="9525">
            <a:noFill/>
            <a:miter lim="800000"/>
            <a:headEnd/>
            <a:tailEnd/>
          </a:ln>
        </p:spPr>
        <p:txBody>
          <a:bodyPr anchor="ctr"/>
          <a:lstStyle/>
          <a:p>
            <a:pPr>
              <a:defRPr/>
            </a:pPr>
            <a:r>
              <a:rPr lang="en-US" sz="2200" b="1" dirty="0">
                <a:latin typeface="Tahoma" panose="020B0604030504040204" pitchFamily="34" charset="0"/>
                <a:ea typeface="Tahoma" panose="020B0604030504040204" pitchFamily="34" charset="0"/>
                <a:cs typeface="Tahoma" panose="020B0604030504040204" pitchFamily="34" charset="0"/>
              </a:rPr>
              <a:t>2</a:t>
            </a:r>
            <a:r>
              <a:rPr lang="vi-VN" sz="2200" b="1" dirty="0">
                <a:latin typeface="Tahoma" panose="020B0604030504040204" pitchFamily="34" charset="0"/>
                <a:ea typeface="Tahoma" panose="020B0604030504040204" pitchFamily="34" charset="0"/>
                <a:cs typeface="Tahoma" panose="020B0604030504040204" pitchFamily="34" charset="0"/>
              </a:rPr>
              <a:t>. </a:t>
            </a:r>
            <a:r>
              <a:rPr lang="vi-VN" sz="2400" b="1" dirty="0"/>
              <a:t>Hậu quả của </a:t>
            </a:r>
            <a:r>
              <a:rPr lang="vi-VN" sz="2400" b="1" dirty="0" smtClean="0"/>
              <a:t>TNGT</a:t>
            </a:r>
            <a:endParaRPr lang="en-US" sz="2400" dirty="0"/>
          </a:p>
        </p:txBody>
      </p:sp>
      <p:sp>
        <p:nvSpPr>
          <p:cNvPr id="3" name="Rectangle 2"/>
          <p:cNvSpPr/>
          <p:nvPr/>
        </p:nvSpPr>
        <p:spPr>
          <a:xfrm>
            <a:off x="228600" y="1066800"/>
            <a:ext cx="8534400" cy="707886"/>
          </a:xfrm>
          <a:prstGeom prst="rect">
            <a:avLst/>
          </a:prstGeom>
        </p:spPr>
        <p:txBody>
          <a:bodyPr wrap="square">
            <a:spAutoFit/>
          </a:bodyPr>
          <a:lstStyle/>
          <a:p>
            <a:r>
              <a:rPr lang="vi-VN" sz="2000" i="1" dirty="0"/>
              <a:t>Bằng kiến thức đã học, kết hợp với quan sát các hình </a:t>
            </a:r>
            <a:r>
              <a:rPr lang="vi-VN" sz="2000" i="1" dirty="0" smtClean="0"/>
              <a:t>ảnh</a:t>
            </a:r>
            <a:r>
              <a:rPr lang="en-US" sz="2000" i="1" dirty="0" smtClean="0"/>
              <a:t>, </a:t>
            </a:r>
            <a:r>
              <a:rPr lang="vi-VN" sz="2000" i="1" dirty="0" smtClean="0"/>
              <a:t>hãy </a:t>
            </a:r>
            <a:r>
              <a:rPr lang="en-US" sz="2000" i="1" dirty="0" err="1" smtClean="0"/>
              <a:t>trình</a:t>
            </a:r>
            <a:r>
              <a:rPr lang="en-US" sz="2000" i="1" dirty="0" smtClean="0"/>
              <a:t> </a:t>
            </a:r>
            <a:r>
              <a:rPr lang="en-US" sz="2000" i="1" dirty="0" err="1" smtClean="0"/>
              <a:t>bày</a:t>
            </a:r>
            <a:r>
              <a:rPr lang="vi-VN" sz="2000" i="1" dirty="0" smtClean="0"/>
              <a:t> </a:t>
            </a:r>
            <a:r>
              <a:rPr lang="vi-VN" sz="2000" i="1" dirty="0"/>
              <a:t>hậu quả khi xảy ra </a:t>
            </a:r>
            <a:r>
              <a:rPr lang="vi-VN" sz="2000" i="1" dirty="0" smtClean="0"/>
              <a:t>TNGT?</a:t>
            </a:r>
            <a:endParaRPr lang="en-US" sz="2000" b="1" dirty="0">
              <a:solidFill>
                <a:srgbClr val="1F497D">
                  <a:lumMod val="75000"/>
                </a:srgbClr>
              </a:solidFill>
              <a:latin typeface="Tahoma" pitchFamily="34" charset="0"/>
              <a:cs typeface="Tahoma" pitchFamily="34" charset="0"/>
            </a:endParaRPr>
          </a:p>
        </p:txBody>
      </p:sp>
      <p:sp>
        <p:nvSpPr>
          <p:cNvPr id="17" name="TextBox 16"/>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r>
              <a:rPr lang="en-US" sz="2400" b="1" dirty="0" smtClean="0">
                <a:solidFill>
                  <a:schemeClr val="tx2">
                    <a:lumMod val="75000"/>
                  </a:schemeClr>
                </a:solidFill>
              </a:rPr>
              <a:t> </a:t>
            </a:r>
            <a:endParaRPr lang="en-US" sz="2400" b="1" dirty="0">
              <a:solidFill>
                <a:schemeClr val="tx2">
                  <a:lumMod val="75000"/>
                </a:schemeClr>
              </a:solidFill>
            </a:endParaRPr>
          </a:p>
        </p:txBody>
      </p:sp>
      <p:pic>
        <p:nvPicPr>
          <p:cNvPr id="47190" name="Picture 2" descr="http://giaoduc.net.vn/Uploaded/bichthao/2012_04_27/tin-nong-giaoduc.net.v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2999" y="2013398"/>
            <a:ext cx="2930718" cy="186330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6" name="Rectangle 18"/>
          <p:cNvSpPr>
            <a:spLocks noChangeArrowheads="1"/>
          </p:cNvSpPr>
          <p:nvPr/>
        </p:nvSpPr>
        <p:spPr bwMode="auto">
          <a:xfrm>
            <a:off x="914400" y="3898994"/>
            <a:ext cx="3503301" cy="368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lang="en-US" altLang="ja-JP" sz="1400" b="1" dirty="0" err="1" smtClean="0">
                <a:solidFill>
                  <a:srgbClr val="0000FF"/>
                </a:solidFill>
                <a:latin typeface="Calibri" panose="020F0502020204030204" pitchFamily="34" charset="0"/>
                <a:ea typeface="MS Mincho" panose="02020609040205080304" pitchFamily="49" charset="-128"/>
              </a:rPr>
              <a:t>Ảnh</a:t>
            </a:r>
            <a:r>
              <a:rPr lang="en-US" altLang="ja-JP" sz="1400" b="1" dirty="0" smtClean="0">
                <a:solidFill>
                  <a:srgbClr val="0000FF"/>
                </a:solidFill>
                <a:latin typeface="Calibri" panose="020F0502020204030204" pitchFamily="34" charset="0"/>
                <a:ea typeface="MS Mincho" panose="02020609040205080304" pitchFamily="49" charset="-128"/>
              </a:rPr>
              <a:t> </a:t>
            </a:r>
            <a:r>
              <a:rPr lang="en-US" altLang="ja-JP" sz="1400" b="1" dirty="0" err="1" smtClean="0">
                <a:solidFill>
                  <a:srgbClr val="0000FF"/>
                </a:solidFill>
                <a:latin typeface="Calibri" panose="020F0502020204030204" pitchFamily="34" charset="0"/>
                <a:ea typeface="MS Mincho" panose="02020609040205080304" pitchFamily="49" charset="-128"/>
              </a:rPr>
              <a:t>hưởng</a:t>
            </a:r>
            <a:r>
              <a:rPr lang="en-US" altLang="ja-JP" sz="1400" b="1" dirty="0" smtClean="0">
                <a:solidFill>
                  <a:srgbClr val="0000FF"/>
                </a:solidFill>
                <a:latin typeface="Calibri" panose="020F0502020204030204" pitchFamily="34" charset="0"/>
                <a:ea typeface="MS Mincho" panose="02020609040205080304" pitchFamily="49" charset="-128"/>
              </a:rPr>
              <a:t> </a:t>
            </a:r>
            <a:r>
              <a:rPr lang="en-US" altLang="ja-JP" sz="1400" b="1" dirty="0" err="1" smtClean="0">
                <a:solidFill>
                  <a:srgbClr val="0000FF"/>
                </a:solidFill>
                <a:latin typeface="Calibri" panose="020F0502020204030204" pitchFamily="34" charset="0"/>
                <a:ea typeface="MS Mincho" panose="02020609040205080304" pitchFamily="49" charset="-128"/>
              </a:rPr>
              <a:t>đến</a:t>
            </a:r>
            <a:r>
              <a:rPr lang="en-US" altLang="ja-JP" sz="1400" b="1" dirty="0" smtClean="0">
                <a:solidFill>
                  <a:srgbClr val="0000FF"/>
                </a:solidFill>
                <a:latin typeface="Calibri" panose="020F0502020204030204" pitchFamily="34" charset="0"/>
                <a:ea typeface="MS Mincho" panose="02020609040205080304" pitchFamily="49" charset="-128"/>
              </a:rPr>
              <a:t> </a:t>
            </a:r>
            <a:r>
              <a:rPr lang="en-US" altLang="ja-JP" sz="1400" b="1" dirty="0" err="1" smtClean="0">
                <a:solidFill>
                  <a:srgbClr val="0000FF"/>
                </a:solidFill>
                <a:latin typeface="Calibri" panose="020F0502020204030204" pitchFamily="34" charset="0"/>
                <a:ea typeface="MS Mincho" panose="02020609040205080304" pitchFamily="49" charset="-128"/>
              </a:rPr>
              <a:t>thể</a:t>
            </a:r>
            <a:r>
              <a:rPr lang="en-US" altLang="ja-JP" sz="1400" b="1" dirty="0" smtClean="0">
                <a:solidFill>
                  <a:srgbClr val="0000FF"/>
                </a:solidFill>
                <a:latin typeface="Calibri" panose="020F0502020204030204" pitchFamily="34" charset="0"/>
                <a:ea typeface="MS Mincho" panose="02020609040205080304" pitchFamily="49" charset="-128"/>
              </a:rPr>
              <a:t> </a:t>
            </a:r>
            <a:r>
              <a:rPr lang="en-US" altLang="ja-JP" sz="1400" b="1" dirty="0" err="1" smtClean="0">
                <a:solidFill>
                  <a:srgbClr val="0000FF"/>
                </a:solidFill>
                <a:latin typeface="Calibri" panose="020F0502020204030204" pitchFamily="34" charset="0"/>
                <a:ea typeface="MS Mincho" panose="02020609040205080304" pitchFamily="49" charset="-128"/>
              </a:rPr>
              <a:t>lực</a:t>
            </a:r>
            <a:r>
              <a:rPr lang="en-US" altLang="ja-JP" sz="1400" b="1" dirty="0" smtClean="0">
                <a:solidFill>
                  <a:srgbClr val="0000FF"/>
                </a:solidFill>
                <a:latin typeface="Calibri" panose="020F0502020204030204" pitchFamily="34" charset="0"/>
                <a:ea typeface="MS Mincho" panose="02020609040205080304" pitchFamily="49" charset="-128"/>
              </a:rPr>
              <a:t>, </a:t>
            </a:r>
            <a:r>
              <a:rPr lang="en-US" altLang="ja-JP" sz="1400" b="1" dirty="0" err="1" smtClean="0">
                <a:solidFill>
                  <a:srgbClr val="0000FF"/>
                </a:solidFill>
                <a:latin typeface="Calibri" panose="020F0502020204030204" pitchFamily="34" charset="0"/>
                <a:ea typeface="MS Mincho" panose="02020609040205080304" pitchFamily="49" charset="-128"/>
              </a:rPr>
              <a:t>trí</a:t>
            </a:r>
            <a:r>
              <a:rPr lang="en-US" altLang="ja-JP" sz="1400" b="1" dirty="0" smtClean="0">
                <a:solidFill>
                  <a:srgbClr val="0000FF"/>
                </a:solidFill>
                <a:latin typeface="Calibri" panose="020F0502020204030204" pitchFamily="34" charset="0"/>
                <a:ea typeface="MS Mincho" panose="02020609040205080304" pitchFamily="49" charset="-128"/>
              </a:rPr>
              <a:t> </a:t>
            </a:r>
            <a:r>
              <a:rPr lang="en-US" altLang="ja-JP" sz="1400" b="1" dirty="0" err="1" smtClean="0">
                <a:solidFill>
                  <a:srgbClr val="0000FF"/>
                </a:solidFill>
                <a:latin typeface="Calibri" panose="020F0502020204030204" pitchFamily="34" charset="0"/>
                <a:ea typeface="MS Mincho" panose="02020609040205080304" pitchFamily="49" charset="-128"/>
              </a:rPr>
              <a:t>lực</a:t>
            </a:r>
            <a:r>
              <a:rPr lang="en-US" altLang="ja-JP" sz="1400" b="1" dirty="0" smtClean="0">
                <a:solidFill>
                  <a:srgbClr val="0000FF"/>
                </a:solidFill>
                <a:latin typeface="Calibri" panose="020F0502020204030204" pitchFamily="34" charset="0"/>
                <a:ea typeface="MS Mincho" panose="02020609040205080304" pitchFamily="49" charset="-128"/>
              </a:rPr>
              <a:t> &amp; </a:t>
            </a:r>
            <a:r>
              <a:rPr lang="en-US" altLang="ja-JP" sz="1400" b="1" dirty="0" err="1" smtClean="0">
                <a:solidFill>
                  <a:srgbClr val="0000FF"/>
                </a:solidFill>
                <a:latin typeface="Calibri" panose="020F0502020204030204" pitchFamily="34" charset="0"/>
                <a:ea typeface="MS Mincho" panose="02020609040205080304" pitchFamily="49" charset="-128"/>
              </a:rPr>
              <a:t>tính</a:t>
            </a:r>
            <a:r>
              <a:rPr lang="en-US" altLang="ja-JP" sz="1400" b="1" dirty="0" smtClean="0">
                <a:solidFill>
                  <a:srgbClr val="0000FF"/>
                </a:solidFill>
                <a:latin typeface="Calibri" panose="020F0502020204030204" pitchFamily="34" charset="0"/>
                <a:ea typeface="MS Mincho" panose="02020609040205080304" pitchFamily="49" charset="-128"/>
              </a:rPr>
              <a:t> </a:t>
            </a:r>
            <a:r>
              <a:rPr lang="en-US" altLang="ja-JP" sz="1400" b="1" dirty="0" err="1" smtClean="0">
                <a:solidFill>
                  <a:srgbClr val="0000FF"/>
                </a:solidFill>
                <a:latin typeface="Calibri" panose="020F0502020204030204" pitchFamily="34" charset="0"/>
                <a:ea typeface="MS Mincho" panose="02020609040205080304" pitchFamily="49" charset="-128"/>
              </a:rPr>
              <a:t>mạng</a:t>
            </a:r>
            <a:endParaRPr kumimoji="0" lang="en-US" altLang="en-US" sz="2400" b="0" i="0" u="none" strike="noStrike" cap="none" normalizeH="0" baseline="0" dirty="0" smtClean="0">
              <a:ln>
                <a:noFill/>
              </a:ln>
              <a:solidFill>
                <a:schemeClr val="tx1"/>
              </a:solidFill>
              <a:effectLst/>
              <a:latin typeface="Arial" panose="020B0604020202020204" pitchFamily="34" charset="0"/>
            </a:endParaRPr>
          </a:p>
        </p:txBody>
      </p:sp>
      <p:sp>
        <p:nvSpPr>
          <p:cNvPr id="7" name="Rounded Rectangle 49"/>
          <p:cNvSpPr>
            <a:spLocks noChangeArrowheads="1"/>
          </p:cNvSpPr>
          <p:nvPr/>
        </p:nvSpPr>
        <p:spPr bwMode="auto">
          <a:xfrm>
            <a:off x="4724399" y="1944105"/>
            <a:ext cx="3048001" cy="2033966"/>
          </a:xfrm>
          <a:prstGeom prst="roundRect">
            <a:avLst>
              <a:gd name="adj" fmla="val 10000"/>
            </a:avLst>
          </a:prstGeom>
          <a:blipFill dpi="0" rotWithShape="0">
            <a:blip r:embed="rId3"/>
            <a:srcRect/>
            <a:stretch>
              <a:fillRect/>
            </a:stretch>
          </a:blipFill>
          <a:ln w="25400">
            <a:solidFill>
              <a:srgbClr val="EEECE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Rectangle 47"/>
          <p:cNvSpPr>
            <a:spLocks noChangeArrowheads="1"/>
          </p:cNvSpPr>
          <p:nvPr/>
        </p:nvSpPr>
        <p:spPr bwMode="auto">
          <a:xfrm>
            <a:off x="4800600" y="3990746"/>
            <a:ext cx="2895600" cy="276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lang="en-US" altLang="en-US" sz="1400" b="1" dirty="0" err="1" smtClean="0">
                <a:solidFill>
                  <a:srgbClr val="0000FF"/>
                </a:solidFill>
                <a:latin typeface="Calibri" panose="020F0502020204030204" pitchFamily="34" charset="0"/>
                <a:ea typeface="MS Mincho" panose="02020609040205080304" pitchFamily="49" charset="-128"/>
              </a:rPr>
              <a:t>Ảnh</a:t>
            </a:r>
            <a:r>
              <a:rPr lang="en-US" altLang="en-US" sz="1400" b="1" dirty="0" smtClean="0">
                <a:solidFill>
                  <a:srgbClr val="0000FF"/>
                </a:solidFill>
                <a:latin typeface="Calibri" panose="020F0502020204030204" pitchFamily="34" charset="0"/>
                <a:ea typeface="MS Mincho" panose="02020609040205080304" pitchFamily="49" charset="-128"/>
              </a:rPr>
              <a:t> </a:t>
            </a:r>
            <a:r>
              <a:rPr lang="en-US" altLang="en-US" sz="1400" b="1" dirty="0" err="1" smtClean="0">
                <a:solidFill>
                  <a:srgbClr val="0000FF"/>
                </a:solidFill>
                <a:latin typeface="Calibri" panose="020F0502020204030204" pitchFamily="34" charset="0"/>
                <a:ea typeface="MS Mincho" panose="02020609040205080304" pitchFamily="49" charset="-128"/>
              </a:rPr>
              <a:t>hưởng</a:t>
            </a:r>
            <a:r>
              <a:rPr lang="en-US" altLang="en-US" sz="1400" b="1" dirty="0" smtClean="0">
                <a:solidFill>
                  <a:srgbClr val="0000FF"/>
                </a:solidFill>
                <a:latin typeface="Calibri" panose="020F0502020204030204" pitchFamily="34" charset="0"/>
                <a:ea typeface="MS Mincho" panose="02020609040205080304" pitchFamily="49" charset="-128"/>
              </a:rPr>
              <a:t> </a:t>
            </a:r>
            <a:r>
              <a:rPr lang="en-US" altLang="en-US" sz="1400" b="1" dirty="0" err="1" smtClean="0">
                <a:solidFill>
                  <a:srgbClr val="0000FF"/>
                </a:solidFill>
                <a:latin typeface="Calibri" panose="020F0502020204030204" pitchFamily="34" charset="0"/>
                <a:ea typeface="MS Mincho" panose="02020609040205080304" pitchFamily="49" charset="-128"/>
              </a:rPr>
              <a:t>đến</a:t>
            </a:r>
            <a:r>
              <a:rPr lang="en-US" altLang="en-US" sz="1400" b="1" dirty="0" smtClean="0">
                <a:solidFill>
                  <a:srgbClr val="0000FF"/>
                </a:solidFill>
                <a:latin typeface="Calibri" panose="020F0502020204030204" pitchFamily="34" charset="0"/>
                <a:ea typeface="MS Mincho" panose="02020609040205080304" pitchFamily="49" charset="-128"/>
              </a:rPr>
              <a:t> </a:t>
            </a:r>
            <a:r>
              <a:rPr lang="en-US" altLang="en-US" sz="1400" b="1" dirty="0" err="1" smtClean="0">
                <a:solidFill>
                  <a:srgbClr val="0000FF"/>
                </a:solidFill>
                <a:latin typeface="Calibri" panose="020F0502020204030204" pitchFamily="34" charset="0"/>
                <a:ea typeface="MS Mincho" panose="02020609040205080304" pitchFamily="49" charset="-128"/>
              </a:rPr>
              <a:t>tương</a:t>
            </a:r>
            <a:r>
              <a:rPr lang="en-US" altLang="en-US" sz="1400" b="1" dirty="0" smtClean="0">
                <a:solidFill>
                  <a:srgbClr val="0000FF"/>
                </a:solidFill>
                <a:latin typeface="Calibri" panose="020F0502020204030204" pitchFamily="34" charset="0"/>
                <a:ea typeface="MS Mincho" panose="02020609040205080304" pitchFamily="49" charset="-128"/>
              </a:rPr>
              <a:t> </a:t>
            </a:r>
            <a:r>
              <a:rPr lang="en-US" altLang="en-US" sz="1400" b="1" dirty="0" err="1" smtClean="0">
                <a:solidFill>
                  <a:srgbClr val="0000FF"/>
                </a:solidFill>
                <a:latin typeface="Calibri" panose="020F0502020204030204" pitchFamily="34" charset="0"/>
                <a:ea typeface="MS Mincho" panose="02020609040205080304" pitchFamily="49" charset="-128"/>
              </a:rPr>
              <a:t>lai</a:t>
            </a:r>
            <a:endParaRPr kumimoji="0" lang="en-US" altLang="en-US" sz="2400" b="0" i="0" u="none" strike="noStrike" cap="none" normalizeH="0" baseline="0" dirty="0" smtClean="0">
              <a:ln>
                <a:noFill/>
              </a:ln>
              <a:solidFill>
                <a:schemeClr val="tx1"/>
              </a:solidFill>
              <a:effectLst/>
              <a:latin typeface="Arial" panose="020B0604020202020204" pitchFamily="34" charset="0"/>
            </a:endParaRPr>
          </a:p>
        </p:txBody>
      </p:sp>
      <p:sp>
        <p:nvSpPr>
          <p:cNvPr id="9" name="Rounded Rectangle 44"/>
          <p:cNvSpPr>
            <a:spLocks noChangeArrowheads="1"/>
          </p:cNvSpPr>
          <p:nvPr/>
        </p:nvSpPr>
        <p:spPr bwMode="auto">
          <a:xfrm>
            <a:off x="1147116" y="4296030"/>
            <a:ext cx="3006918" cy="1972991"/>
          </a:xfrm>
          <a:prstGeom prst="roundRect">
            <a:avLst>
              <a:gd name="adj" fmla="val 10000"/>
            </a:avLst>
          </a:prstGeom>
          <a:blipFill dpi="0" rotWithShape="0">
            <a:blip r:embed="rId4"/>
            <a:srcRect/>
            <a:stretch>
              <a:fillRect/>
            </a:stretch>
          </a:blipFill>
          <a:ln w="25400">
            <a:solidFill>
              <a:srgbClr val="EEECE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Rectangle 46"/>
          <p:cNvSpPr>
            <a:spLocks noChangeArrowheads="1"/>
          </p:cNvSpPr>
          <p:nvPr/>
        </p:nvSpPr>
        <p:spPr bwMode="auto">
          <a:xfrm>
            <a:off x="4724400" y="6408602"/>
            <a:ext cx="3082690" cy="362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en-US" altLang="ja-JP" sz="1400" b="1" i="0" u="none" strike="noStrike" cap="none" normalizeH="0" baseline="0" dirty="0" err="1" smtClean="0">
                <a:ln>
                  <a:noFill/>
                </a:ln>
                <a:solidFill>
                  <a:srgbClr val="0000FF"/>
                </a:solidFill>
                <a:effectLst/>
                <a:latin typeface="Calibri" panose="020F0502020204030204" pitchFamily="34" charset="0"/>
                <a:ea typeface="MS Mincho" panose="02020609040205080304" pitchFamily="49" charset="-128"/>
              </a:rPr>
              <a:t>Gia</a:t>
            </a:r>
            <a:r>
              <a:rPr kumimoji="0" lang="en-US" altLang="ja-JP" sz="1400" b="1" i="0" u="none" strike="noStrike" cap="none" normalizeH="0" baseline="0" dirty="0" smtClean="0">
                <a:ln>
                  <a:noFill/>
                </a:ln>
                <a:solidFill>
                  <a:srgbClr val="0000FF"/>
                </a:solidFill>
                <a:effectLst/>
                <a:latin typeface="Calibri" panose="020F0502020204030204" pitchFamily="34" charset="0"/>
                <a:ea typeface="MS Mincho" panose="02020609040205080304" pitchFamily="49" charset="-128"/>
              </a:rPr>
              <a:t> </a:t>
            </a:r>
            <a:r>
              <a:rPr kumimoji="0" lang="en-US" altLang="ja-JP" sz="1400" b="1" i="0" u="none" strike="noStrike" cap="none" normalizeH="0" baseline="0" dirty="0" err="1" smtClean="0">
                <a:ln>
                  <a:noFill/>
                </a:ln>
                <a:solidFill>
                  <a:srgbClr val="0000FF"/>
                </a:solidFill>
                <a:effectLst/>
                <a:latin typeface="Calibri" panose="020F0502020204030204" pitchFamily="34" charset="0"/>
                <a:ea typeface="MS Mincho" panose="02020609040205080304" pitchFamily="49" charset="-128"/>
              </a:rPr>
              <a:t>đình</a:t>
            </a:r>
            <a:r>
              <a:rPr kumimoji="0" lang="en-US" altLang="ja-JP" sz="1400" b="1" i="0" u="none" strike="noStrike" cap="none" normalizeH="0" dirty="0" smtClean="0">
                <a:ln>
                  <a:noFill/>
                </a:ln>
                <a:solidFill>
                  <a:srgbClr val="0000FF"/>
                </a:solidFill>
                <a:effectLst/>
                <a:latin typeface="Calibri" panose="020F0502020204030204" pitchFamily="34" charset="0"/>
                <a:ea typeface="MS Mincho" panose="02020609040205080304" pitchFamily="49" charset="-128"/>
              </a:rPr>
              <a:t> </a:t>
            </a:r>
            <a:r>
              <a:rPr kumimoji="0" lang="en-US" altLang="ja-JP" sz="1400" b="1" i="0" u="none" strike="noStrike" cap="none" normalizeH="0" dirty="0" err="1" smtClean="0">
                <a:ln>
                  <a:noFill/>
                </a:ln>
                <a:solidFill>
                  <a:srgbClr val="0000FF"/>
                </a:solidFill>
                <a:effectLst/>
                <a:latin typeface="Calibri" panose="020F0502020204030204" pitchFamily="34" charset="0"/>
                <a:ea typeface="MS Mincho" panose="02020609040205080304" pitchFamily="49" charset="-128"/>
              </a:rPr>
              <a:t>bị</a:t>
            </a:r>
            <a:r>
              <a:rPr kumimoji="0" lang="en-US" altLang="ja-JP" sz="1400" b="1" i="0" u="none" strike="noStrike" cap="none" normalizeH="0" dirty="0" smtClean="0">
                <a:ln>
                  <a:noFill/>
                </a:ln>
                <a:solidFill>
                  <a:srgbClr val="0000FF"/>
                </a:solidFill>
                <a:effectLst/>
                <a:latin typeface="Calibri" panose="020F0502020204030204" pitchFamily="34" charset="0"/>
                <a:ea typeface="MS Mincho" panose="02020609040205080304" pitchFamily="49" charset="-128"/>
              </a:rPr>
              <a:t> </a:t>
            </a:r>
            <a:r>
              <a:rPr kumimoji="0" lang="en-US" altLang="ja-JP" sz="1400" b="1" i="0" u="none" strike="noStrike" cap="none" normalizeH="0" dirty="0" err="1" smtClean="0">
                <a:ln>
                  <a:noFill/>
                </a:ln>
                <a:solidFill>
                  <a:srgbClr val="0000FF"/>
                </a:solidFill>
                <a:effectLst/>
                <a:latin typeface="Calibri" panose="020F0502020204030204" pitchFamily="34" charset="0"/>
                <a:ea typeface="MS Mincho" panose="02020609040205080304" pitchFamily="49" charset="-128"/>
              </a:rPr>
              <a:t>tổn</a:t>
            </a:r>
            <a:r>
              <a:rPr kumimoji="0" lang="en-US" altLang="ja-JP" sz="1400" b="1" i="0" u="none" strike="noStrike" cap="none" normalizeH="0" dirty="0" smtClean="0">
                <a:ln>
                  <a:noFill/>
                </a:ln>
                <a:solidFill>
                  <a:srgbClr val="0000FF"/>
                </a:solidFill>
                <a:effectLst/>
                <a:latin typeface="Calibri" panose="020F0502020204030204" pitchFamily="34" charset="0"/>
                <a:ea typeface="MS Mincho" panose="02020609040205080304" pitchFamily="49" charset="-128"/>
              </a:rPr>
              <a:t> </a:t>
            </a:r>
            <a:r>
              <a:rPr kumimoji="0" lang="en-US" altLang="ja-JP" sz="1400" b="1" i="0" u="none" strike="noStrike" cap="none" normalizeH="0" dirty="0" err="1" smtClean="0">
                <a:ln>
                  <a:noFill/>
                </a:ln>
                <a:solidFill>
                  <a:srgbClr val="0000FF"/>
                </a:solidFill>
                <a:effectLst/>
                <a:latin typeface="Calibri" panose="020F0502020204030204" pitchFamily="34" charset="0"/>
                <a:ea typeface="MS Mincho" panose="02020609040205080304" pitchFamily="49" charset="-128"/>
              </a:rPr>
              <a:t>thất</a:t>
            </a:r>
            <a:r>
              <a:rPr kumimoji="0" lang="en-US" altLang="ja-JP" sz="1400" b="1" i="0" u="none" strike="noStrike" cap="none" normalizeH="0" dirty="0" smtClean="0">
                <a:ln>
                  <a:noFill/>
                </a:ln>
                <a:solidFill>
                  <a:srgbClr val="0000FF"/>
                </a:solidFill>
                <a:effectLst/>
                <a:latin typeface="Calibri" panose="020F0502020204030204" pitchFamily="34" charset="0"/>
                <a:ea typeface="MS Mincho" panose="02020609040205080304" pitchFamily="49" charset="-128"/>
              </a:rPr>
              <a:t> </a:t>
            </a:r>
            <a:r>
              <a:rPr kumimoji="0" lang="en-US" altLang="ja-JP" sz="1400" b="1" i="0" u="none" strike="noStrike" cap="none" normalizeH="0" dirty="0" err="1" smtClean="0">
                <a:ln>
                  <a:noFill/>
                </a:ln>
                <a:solidFill>
                  <a:srgbClr val="0000FF"/>
                </a:solidFill>
                <a:effectLst/>
                <a:latin typeface="Calibri" panose="020F0502020204030204" pitchFamily="34" charset="0"/>
                <a:ea typeface="MS Mincho" panose="02020609040205080304" pitchFamily="49" charset="-128"/>
              </a:rPr>
              <a:t>về</a:t>
            </a:r>
            <a:r>
              <a:rPr kumimoji="0" lang="en-US" altLang="ja-JP" sz="1400" b="1" i="0" u="none" strike="noStrike" cap="none" normalizeH="0" dirty="0" smtClean="0">
                <a:ln>
                  <a:noFill/>
                </a:ln>
                <a:solidFill>
                  <a:srgbClr val="0000FF"/>
                </a:solidFill>
                <a:effectLst/>
                <a:latin typeface="Calibri" panose="020F0502020204030204" pitchFamily="34" charset="0"/>
                <a:ea typeface="MS Mincho" panose="02020609040205080304" pitchFamily="49" charset="-128"/>
              </a:rPr>
              <a:t> </a:t>
            </a:r>
            <a:r>
              <a:rPr kumimoji="0" lang="en-US" altLang="ja-JP" sz="1400" b="1" i="0" u="none" strike="noStrike" cap="none" normalizeH="0" dirty="0" err="1" smtClean="0">
                <a:ln>
                  <a:noFill/>
                </a:ln>
                <a:solidFill>
                  <a:srgbClr val="0000FF"/>
                </a:solidFill>
                <a:effectLst/>
                <a:latin typeface="Calibri" panose="020F0502020204030204" pitchFamily="34" charset="0"/>
                <a:ea typeface="MS Mincho" panose="02020609040205080304" pitchFamily="49" charset="-128"/>
              </a:rPr>
              <a:t>kinh</a:t>
            </a:r>
            <a:r>
              <a:rPr kumimoji="0" lang="en-US" altLang="ja-JP" sz="1400" b="1" i="0" u="none" strike="noStrike" cap="none" normalizeH="0" dirty="0" smtClean="0">
                <a:ln>
                  <a:noFill/>
                </a:ln>
                <a:solidFill>
                  <a:srgbClr val="0000FF"/>
                </a:solidFill>
                <a:effectLst/>
                <a:latin typeface="Calibri" panose="020F0502020204030204" pitchFamily="34" charset="0"/>
                <a:ea typeface="MS Mincho" panose="02020609040205080304" pitchFamily="49" charset="-128"/>
              </a:rPr>
              <a:t> </a:t>
            </a:r>
            <a:r>
              <a:rPr kumimoji="0" lang="en-US" altLang="ja-JP" sz="1400" b="1" i="0" u="none" strike="noStrike" cap="none" normalizeH="0" dirty="0" err="1" smtClean="0">
                <a:ln>
                  <a:noFill/>
                </a:ln>
                <a:solidFill>
                  <a:srgbClr val="0000FF"/>
                </a:solidFill>
                <a:effectLst/>
                <a:latin typeface="Calibri" panose="020F0502020204030204" pitchFamily="34" charset="0"/>
                <a:ea typeface="MS Mincho" panose="02020609040205080304" pitchFamily="49" charset="-128"/>
              </a:rPr>
              <a:t>tế</a:t>
            </a:r>
            <a:endParaRPr kumimoji="0" lang="en-US" altLang="en-US" sz="2400" b="0" i="0" u="none" strike="noStrike" cap="none" normalizeH="0" baseline="0" dirty="0" smtClean="0">
              <a:ln>
                <a:noFill/>
              </a:ln>
              <a:solidFill>
                <a:schemeClr val="tx1"/>
              </a:solidFill>
              <a:effectLst/>
              <a:latin typeface="Arial" panose="020B0604020202020204" pitchFamily="34" charset="0"/>
            </a:endParaRPr>
          </a:p>
        </p:txBody>
      </p:sp>
      <p:sp>
        <p:nvSpPr>
          <p:cNvPr id="19" name="Rectangle 18"/>
          <p:cNvSpPr/>
          <p:nvPr/>
        </p:nvSpPr>
        <p:spPr>
          <a:xfrm>
            <a:off x="1248305" y="6274253"/>
            <a:ext cx="2533612" cy="523220"/>
          </a:xfrm>
          <a:prstGeom prst="rect">
            <a:avLst/>
          </a:prstGeom>
        </p:spPr>
        <p:txBody>
          <a:bodyPr wrap="square">
            <a:spAutoFit/>
          </a:bodyPr>
          <a:lstStyle/>
          <a:p>
            <a:pPr algn="ctr"/>
            <a:r>
              <a:rPr lang="en-US" sz="1400" b="1" dirty="0" err="1" smtClean="0">
                <a:solidFill>
                  <a:srgbClr val="0000FF"/>
                </a:solidFill>
                <a:latin typeface="Calibri" panose="020F0502020204030204" pitchFamily="34" charset="0"/>
                <a:ea typeface="MS Mincho" panose="02020609040205080304" pitchFamily="49" charset="-128"/>
              </a:rPr>
              <a:t>Gia</a:t>
            </a:r>
            <a:r>
              <a:rPr lang="en-US" sz="1400" b="1" dirty="0" smtClean="0">
                <a:solidFill>
                  <a:srgbClr val="0000FF"/>
                </a:solidFill>
                <a:latin typeface="Calibri" panose="020F0502020204030204" pitchFamily="34" charset="0"/>
                <a:ea typeface="MS Mincho" panose="02020609040205080304" pitchFamily="49" charset="-128"/>
              </a:rPr>
              <a:t> </a:t>
            </a:r>
            <a:r>
              <a:rPr lang="en-US" sz="1400" b="1" dirty="0" err="1" smtClean="0">
                <a:solidFill>
                  <a:srgbClr val="0000FF"/>
                </a:solidFill>
                <a:latin typeface="Calibri" panose="020F0502020204030204" pitchFamily="34" charset="0"/>
                <a:ea typeface="MS Mincho" panose="02020609040205080304" pitchFamily="49" charset="-128"/>
              </a:rPr>
              <a:t>đình</a:t>
            </a:r>
            <a:r>
              <a:rPr lang="en-US" sz="1400" b="1" dirty="0" smtClean="0">
                <a:solidFill>
                  <a:srgbClr val="0000FF"/>
                </a:solidFill>
                <a:latin typeface="Calibri" panose="020F0502020204030204" pitchFamily="34" charset="0"/>
                <a:ea typeface="MS Mincho" panose="02020609040205080304" pitchFamily="49" charset="-128"/>
              </a:rPr>
              <a:t> (</a:t>
            </a:r>
            <a:r>
              <a:rPr lang="en-US" sz="1400" b="1" dirty="0" err="1" smtClean="0">
                <a:solidFill>
                  <a:srgbClr val="0000FF"/>
                </a:solidFill>
                <a:latin typeface="Calibri" panose="020F0502020204030204" pitchFamily="34" charset="0"/>
                <a:ea typeface="MS Mincho" panose="02020609040205080304" pitchFamily="49" charset="-128"/>
              </a:rPr>
              <a:t>người</a:t>
            </a:r>
            <a:r>
              <a:rPr lang="en-US" sz="1400" b="1" dirty="0" smtClean="0">
                <a:solidFill>
                  <a:srgbClr val="0000FF"/>
                </a:solidFill>
                <a:latin typeface="Calibri" panose="020F0502020204030204" pitchFamily="34" charset="0"/>
                <a:ea typeface="MS Mincho" panose="02020609040205080304" pitchFamily="49" charset="-128"/>
              </a:rPr>
              <a:t> </a:t>
            </a:r>
            <a:r>
              <a:rPr lang="en-US" sz="1400" b="1" dirty="0" err="1" smtClean="0">
                <a:solidFill>
                  <a:srgbClr val="0000FF"/>
                </a:solidFill>
                <a:latin typeface="Calibri" panose="020F0502020204030204" pitchFamily="34" charset="0"/>
                <a:ea typeface="MS Mincho" panose="02020609040205080304" pitchFamily="49" charset="-128"/>
              </a:rPr>
              <a:t>giám</a:t>
            </a:r>
            <a:r>
              <a:rPr lang="en-US" sz="1400" b="1" dirty="0" smtClean="0">
                <a:solidFill>
                  <a:srgbClr val="0000FF"/>
                </a:solidFill>
                <a:latin typeface="Calibri" panose="020F0502020204030204" pitchFamily="34" charset="0"/>
                <a:ea typeface="MS Mincho" panose="02020609040205080304" pitchFamily="49" charset="-128"/>
              </a:rPr>
              <a:t>) </a:t>
            </a:r>
            <a:r>
              <a:rPr lang="en-US" sz="1400" b="1" dirty="0" err="1" smtClean="0">
                <a:solidFill>
                  <a:srgbClr val="0000FF"/>
                </a:solidFill>
                <a:latin typeface="Calibri" panose="020F0502020204030204" pitchFamily="34" charset="0"/>
                <a:ea typeface="MS Mincho" panose="02020609040205080304" pitchFamily="49" charset="-128"/>
              </a:rPr>
              <a:t>hộ</a:t>
            </a:r>
            <a:r>
              <a:rPr lang="en-US" sz="1400" b="1" dirty="0" smtClean="0">
                <a:solidFill>
                  <a:srgbClr val="0000FF"/>
                </a:solidFill>
                <a:latin typeface="Calibri" panose="020F0502020204030204" pitchFamily="34" charset="0"/>
                <a:ea typeface="MS Mincho" panose="02020609040205080304" pitchFamily="49" charset="-128"/>
              </a:rPr>
              <a:t> </a:t>
            </a:r>
            <a:r>
              <a:rPr lang="en-US" sz="1400" b="1" dirty="0" err="1" smtClean="0">
                <a:solidFill>
                  <a:srgbClr val="0000FF"/>
                </a:solidFill>
                <a:latin typeface="Calibri" panose="020F0502020204030204" pitchFamily="34" charset="0"/>
                <a:ea typeface="MS Mincho" panose="02020609040205080304" pitchFamily="49" charset="-128"/>
              </a:rPr>
              <a:t>chịu</a:t>
            </a:r>
            <a:r>
              <a:rPr lang="en-US" sz="1400" b="1" dirty="0" smtClean="0">
                <a:solidFill>
                  <a:srgbClr val="0000FF"/>
                </a:solidFill>
                <a:latin typeface="Calibri" panose="020F0502020204030204" pitchFamily="34" charset="0"/>
                <a:ea typeface="MS Mincho" panose="02020609040205080304" pitchFamily="49" charset="-128"/>
              </a:rPr>
              <a:t> </a:t>
            </a:r>
            <a:r>
              <a:rPr lang="en-US" sz="1400" b="1" dirty="0" err="1" smtClean="0">
                <a:solidFill>
                  <a:srgbClr val="0000FF"/>
                </a:solidFill>
                <a:latin typeface="Calibri" panose="020F0502020204030204" pitchFamily="34" charset="0"/>
                <a:ea typeface="MS Mincho" panose="02020609040205080304" pitchFamily="49" charset="-128"/>
              </a:rPr>
              <a:t>trách</a:t>
            </a:r>
            <a:r>
              <a:rPr lang="en-US" sz="1400" b="1" dirty="0" smtClean="0">
                <a:solidFill>
                  <a:srgbClr val="0000FF"/>
                </a:solidFill>
                <a:latin typeface="Calibri" panose="020F0502020204030204" pitchFamily="34" charset="0"/>
                <a:ea typeface="MS Mincho" panose="02020609040205080304" pitchFamily="49" charset="-128"/>
              </a:rPr>
              <a:t> </a:t>
            </a:r>
            <a:r>
              <a:rPr lang="en-US" sz="1400" b="1" dirty="0" err="1" smtClean="0">
                <a:solidFill>
                  <a:srgbClr val="0000FF"/>
                </a:solidFill>
                <a:latin typeface="Calibri" panose="020F0502020204030204" pitchFamily="34" charset="0"/>
                <a:ea typeface="MS Mincho" panose="02020609040205080304" pitchFamily="49" charset="-128"/>
              </a:rPr>
              <a:t>nhiệm</a:t>
            </a:r>
            <a:r>
              <a:rPr lang="en-US" sz="1400" b="1" dirty="0" smtClean="0">
                <a:solidFill>
                  <a:srgbClr val="0000FF"/>
                </a:solidFill>
                <a:latin typeface="Calibri" panose="020F0502020204030204" pitchFamily="34" charset="0"/>
                <a:ea typeface="MS Mincho" panose="02020609040205080304" pitchFamily="49" charset="-128"/>
              </a:rPr>
              <a:t> </a:t>
            </a:r>
            <a:r>
              <a:rPr lang="en-US" sz="1400" b="1" dirty="0" err="1" smtClean="0">
                <a:solidFill>
                  <a:srgbClr val="0000FF"/>
                </a:solidFill>
                <a:latin typeface="Calibri" panose="020F0502020204030204" pitchFamily="34" charset="0"/>
                <a:ea typeface="MS Mincho" panose="02020609040205080304" pitchFamily="49" charset="-128"/>
              </a:rPr>
              <a:t>pháp</a:t>
            </a:r>
            <a:r>
              <a:rPr lang="en-US" sz="1400" b="1" dirty="0" smtClean="0">
                <a:solidFill>
                  <a:srgbClr val="0000FF"/>
                </a:solidFill>
                <a:latin typeface="Calibri" panose="020F0502020204030204" pitchFamily="34" charset="0"/>
                <a:ea typeface="MS Mincho" panose="02020609040205080304" pitchFamily="49" charset="-128"/>
              </a:rPr>
              <a:t> </a:t>
            </a:r>
            <a:r>
              <a:rPr lang="en-US" sz="1400" b="1" dirty="0" err="1" smtClean="0">
                <a:solidFill>
                  <a:srgbClr val="0000FF"/>
                </a:solidFill>
                <a:latin typeface="Calibri" panose="020F0502020204030204" pitchFamily="34" charset="0"/>
                <a:ea typeface="MS Mincho" panose="02020609040205080304" pitchFamily="49" charset="-128"/>
              </a:rPr>
              <a:t>lý</a:t>
            </a:r>
            <a:r>
              <a:rPr lang="en-US" sz="1400" b="1" dirty="0" smtClean="0">
                <a:solidFill>
                  <a:srgbClr val="0000FF"/>
                </a:solidFill>
                <a:latin typeface="Calibri" panose="020F0502020204030204" pitchFamily="34" charset="0"/>
                <a:ea typeface="MS Mincho" panose="02020609040205080304" pitchFamily="49" charset="-128"/>
              </a:rPr>
              <a:t>) </a:t>
            </a:r>
            <a:endParaRPr lang="en-US" sz="1400" b="1" dirty="0">
              <a:solidFill>
                <a:srgbClr val="0000FF"/>
              </a:solidFill>
              <a:latin typeface="Calibri" panose="020F0502020204030204" pitchFamily="34" charset="0"/>
              <a:ea typeface="MS Mincho" panose="02020609040205080304" pitchFamily="49" charset="-128"/>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2499" y="4267200"/>
            <a:ext cx="2781302" cy="214869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604981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7190"/>
                                        </p:tgtEl>
                                        <p:attrNameLst>
                                          <p:attrName>style.visibility</p:attrName>
                                        </p:attrNameLst>
                                      </p:cBhvr>
                                      <p:to>
                                        <p:strVal val="visible"/>
                                      </p:to>
                                    </p:set>
                                    <p:animEffect transition="in" filter="wipe(down)">
                                      <p:cBhvr>
                                        <p:cTn id="7" dur="500"/>
                                        <p:tgtEl>
                                          <p:spTgt spid="4719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down)">
                                      <p:cBhvr>
                                        <p:cTn id="26" dur="500"/>
                                        <p:tgtEl>
                                          <p:spTgt spid="19"/>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P spid="9" grpId="0" animBg="1"/>
      <p:bldP spid="18"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p:cNvSpPr txBox="1">
            <a:spLocks/>
          </p:cNvSpPr>
          <p:nvPr/>
        </p:nvSpPr>
        <p:spPr bwMode="auto">
          <a:xfrm>
            <a:off x="228600" y="681456"/>
            <a:ext cx="8915400" cy="613944"/>
          </a:xfrm>
          <a:prstGeom prst="rect">
            <a:avLst/>
          </a:prstGeom>
          <a:noFill/>
          <a:ln w="9525">
            <a:noFill/>
            <a:miter lim="800000"/>
            <a:headEnd/>
            <a:tailEnd/>
          </a:ln>
        </p:spPr>
        <p:txBody>
          <a:bodyPr anchor="ctr"/>
          <a:lstStyle/>
          <a:p>
            <a:pPr>
              <a:defRPr/>
            </a:pPr>
            <a:r>
              <a:rPr lang="vi-VN" sz="2400" b="1" dirty="0"/>
              <a:t>3. Nguyên nhân gây ra </a:t>
            </a:r>
            <a:r>
              <a:rPr lang="vi-VN" sz="2400" b="1" dirty="0" smtClean="0"/>
              <a:t>TNGT </a:t>
            </a:r>
            <a:r>
              <a:rPr lang="vi-VN" sz="2400" b="1" dirty="0"/>
              <a:t>ở lứa tuổi học </a:t>
            </a:r>
            <a:r>
              <a:rPr lang="vi-VN" sz="2400" b="1" dirty="0" smtClean="0"/>
              <a:t>sinh</a:t>
            </a:r>
            <a:r>
              <a:rPr lang="en-US" sz="2400" b="1" dirty="0" smtClean="0"/>
              <a:t> </a:t>
            </a:r>
            <a:r>
              <a:rPr lang="en-US" sz="2400" b="1" dirty="0" err="1" smtClean="0"/>
              <a:t>và</a:t>
            </a:r>
            <a:r>
              <a:rPr lang="en-US" sz="2400" b="1" dirty="0" smtClean="0"/>
              <a:t> </a:t>
            </a:r>
            <a:r>
              <a:rPr lang="vi-VN" sz="2400" b="1" dirty="0" smtClean="0"/>
              <a:t>cách </a:t>
            </a:r>
            <a:r>
              <a:rPr lang="vi-VN" sz="2400" b="1" dirty="0"/>
              <a:t>phòng </a:t>
            </a:r>
            <a:r>
              <a:rPr lang="vi-VN" sz="2400" b="1" dirty="0" smtClean="0"/>
              <a:t>tránh</a:t>
            </a:r>
            <a:endParaRPr lang="en-US" sz="2400" dirty="0"/>
          </a:p>
        </p:txBody>
      </p:sp>
      <p:sp>
        <p:nvSpPr>
          <p:cNvPr id="17" name="TextBox 16"/>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r>
              <a:rPr lang="en-US" sz="2400" b="1" dirty="0" smtClean="0">
                <a:solidFill>
                  <a:schemeClr val="tx2">
                    <a:lumMod val="75000"/>
                  </a:schemeClr>
                </a:solidFill>
              </a:rPr>
              <a:t> </a:t>
            </a:r>
            <a:endParaRPr lang="en-US" sz="2400" b="1" dirty="0">
              <a:solidFill>
                <a:schemeClr val="tx2">
                  <a:lumMod val="75000"/>
                </a:schemeClr>
              </a:solidFill>
            </a:endParaRPr>
          </a:p>
        </p:txBody>
      </p:sp>
      <p:pic>
        <p:nvPicPr>
          <p:cNvPr id="16" name="Picture 15" descr="C:\Users\F31208\Desktop\Mo mat cave\Mo mat cave\images1488983_HNM_6908.jpg"/>
          <p:cNvPicPr/>
          <p:nvPr/>
        </p:nvPicPr>
        <p:blipFill>
          <a:blip r:embed="rId2">
            <a:extLst>
              <a:ext uri="{28A0092B-C50C-407E-A947-70E740481C1C}">
                <a14:useLocalDpi xmlns:a14="http://schemas.microsoft.com/office/drawing/2010/main" val="0"/>
              </a:ext>
            </a:extLst>
          </a:blip>
          <a:srcRect/>
          <a:stretch>
            <a:fillRect/>
          </a:stretch>
        </p:blipFill>
        <p:spPr bwMode="auto">
          <a:xfrm>
            <a:off x="5238295" y="2723353"/>
            <a:ext cx="2496399" cy="1731727"/>
          </a:xfrm>
          <a:prstGeom prst="rect">
            <a:avLst/>
          </a:prstGeom>
          <a:noFill/>
          <a:ln>
            <a:noFill/>
          </a:ln>
        </p:spPr>
      </p:pic>
      <p:pic>
        <p:nvPicPr>
          <p:cNvPr id="18" name="Picture 17" descr="C:\Users\F31208\Desktop\Mo mat cave\Mo mat cave\images1489000_HNM_6935.jpg"/>
          <p:cNvPicPr/>
          <p:nvPr/>
        </p:nvPicPr>
        <p:blipFill>
          <a:blip r:embed="rId3">
            <a:extLst>
              <a:ext uri="{28A0092B-C50C-407E-A947-70E740481C1C}">
                <a14:useLocalDpi xmlns:a14="http://schemas.microsoft.com/office/drawing/2010/main" val="0"/>
              </a:ext>
            </a:extLst>
          </a:blip>
          <a:srcRect/>
          <a:stretch>
            <a:fillRect/>
          </a:stretch>
        </p:blipFill>
        <p:spPr bwMode="auto">
          <a:xfrm>
            <a:off x="1055093" y="4770617"/>
            <a:ext cx="2571137" cy="1816474"/>
          </a:xfrm>
          <a:prstGeom prst="rect">
            <a:avLst/>
          </a:prstGeom>
          <a:noFill/>
          <a:ln>
            <a:noFill/>
          </a:ln>
        </p:spPr>
      </p:pic>
      <p:sp>
        <p:nvSpPr>
          <p:cNvPr id="6" name="Rectangle 5"/>
          <p:cNvSpPr/>
          <p:nvPr/>
        </p:nvSpPr>
        <p:spPr>
          <a:xfrm>
            <a:off x="5142128" y="4371611"/>
            <a:ext cx="2550698" cy="320280"/>
          </a:xfrm>
          <a:prstGeom prst="rect">
            <a:avLst/>
          </a:prstGeom>
        </p:spPr>
        <p:txBody>
          <a:bodyPr wrap="none">
            <a:spAutoFit/>
          </a:bodyPr>
          <a:lstStyle/>
          <a:p>
            <a:pPr>
              <a:lnSpc>
                <a:spcPct val="115000"/>
              </a:lnSpc>
              <a:spcAft>
                <a:spcPts val="1000"/>
              </a:spcAft>
            </a:pPr>
            <a:r>
              <a:rPr lang="en-US" sz="1100" i="1" dirty="0" err="1">
                <a:latin typeface="Times New Roman" panose="02020603050405020304" pitchFamily="18" charset="0"/>
                <a:ea typeface="Calibri" panose="020F0502020204030204" pitchFamily="34" charset="0"/>
                <a:cs typeface="Times New Roman" panose="02020603050405020304" pitchFamily="18" charset="0"/>
              </a:rPr>
              <a:t>Nguồn</a:t>
            </a:r>
            <a:r>
              <a:rPr lang="en-US" sz="1100" i="1" dirty="0">
                <a:latin typeface="Times New Roman" panose="02020603050405020304" pitchFamily="18" charset="0"/>
                <a:ea typeface="Calibri" panose="020F0502020204030204" pitchFamily="34" charset="0"/>
                <a:cs typeface="Times New Roman" panose="02020603050405020304" pitchFamily="18" charset="0"/>
              </a:rPr>
              <a:t>: http://baotainguyenmoitruong.vn</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1042063" y="6563917"/>
            <a:ext cx="2505814" cy="287002"/>
          </a:xfrm>
          <a:prstGeom prst="rect">
            <a:avLst/>
          </a:prstGeom>
        </p:spPr>
        <p:txBody>
          <a:bodyPr wrap="none">
            <a:spAutoFit/>
          </a:bodyPr>
          <a:lstStyle/>
          <a:p>
            <a:pPr algn="ctr">
              <a:lnSpc>
                <a:spcPct val="115000"/>
              </a:lnSpc>
              <a:spcAft>
                <a:spcPts val="1000"/>
              </a:spcAft>
            </a:pPr>
            <a:r>
              <a:rPr lang="en-US" sz="1100" i="1" dirty="0" err="1">
                <a:latin typeface="Times New Roman" panose="02020603050405020304" pitchFamily="18" charset="0"/>
                <a:ea typeface="Calibri" panose="020F0502020204030204" pitchFamily="34" charset="0"/>
                <a:cs typeface="Times New Roman" panose="02020603050405020304" pitchFamily="18" charset="0"/>
              </a:rPr>
              <a:t>Nguồn</a:t>
            </a:r>
            <a:r>
              <a:rPr lang="en-US" sz="1100" i="1" dirty="0">
                <a:latin typeface="Times New Roman" panose="02020603050405020304" pitchFamily="18" charset="0"/>
                <a:ea typeface="Calibri" panose="020F0502020204030204" pitchFamily="34" charset="0"/>
                <a:cs typeface="Times New Roman" panose="02020603050405020304" pitchFamily="18" charset="0"/>
              </a:rPr>
              <a:t>: http://baotainguyenmoitruong.vn</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2" name="Rectangle 21"/>
          <p:cNvSpPr/>
          <p:nvPr/>
        </p:nvSpPr>
        <p:spPr>
          <a:xfrm>
            <a:off x="228600" y="1295400"/>
            <a:ext cx="8534400" cy="400110"/>
          </a:xfrm>
          <a:prstGeom prst="rect">
            <a:avLst/>
          </a:prstGeom>
        </p:spPr>
        <p:txBody>
          <a:bodyPr wrap="square">
            <a:spAutoFit/>
          </a:bodyPr>
          <a:lstStyle/>
          <a:p>
            <a:r>
              <a:rPr lang="vi-VN" sz="2000" i="1" dirty="0"/>
              <a:t>Hãy quan sát các hình ảnh, đọc thông tin sau đây và cho </a:t>
            </a:r>
            <a:r>
              <a:rPr lang="vi-VN" sz="2000" i="1" dirty="0" smtClean="0"/>
              <a:t>biết</a:t>
            </a:r>
            <a:r>
              <a:rPr lang="en-US" sz="2000" i="1" dirty="0" smtClean="0"/>
              <a:t>:</a:t>
            </a:r>
            <a:endParaRPr lang="en-US" sz="2000" b="1" dirty="0">
              <a:solidFill>
                <a:srgbClr val="1F497D">
                  <a:lumMod val="75000"/>
                </a:srgbClr>
              </a:solidFill>
              <a:latin typeface="Tahoma" pitchFamily="34" charset="0"/>
              <a:cs typeface="Tahoma" pitchFamily="34" charset="0"/>
            </a:endParaRPr>
          </a:p>
        </p:txBody>
      </p:sp>
      <p:sp>
        <p:nvSpPr>
          <p:cNvPr id="23" name="Rectangle 22"/>
          <p:cNvSpPr/>
          <p:nvPr/>
        </p:nvSpPr>
        <p:spPr>
          <a:xfrm>
            <a:off x="152400" y="1729026"/>
            <a:ext cx="8763000" cy="861774"/>
          </a:xfrm>
          <a:prstGeom prst="rect">
            <a:avLst/>
          </a:prstGeom>
          <a:ln>
            <a:solidFill>
              <a:srgbClr val="800000"/>
            </a:solidFill>
          </a:ln>
        </p:spPr>
        <p:txBody>
          <a:bodyPr wrap="square" lIns="182880">
            <a:spAutoFit/>
          </a:bodyPr>
          <a:lstStyle/>
          <a:p>
            <a:pPr marL="457200" indent="-457200" algn="just">
              <a:spcBef>
                <a:spcPts val="600"/>
              </a:spcBef>
              <a:spcAft>
                <a:spcPts val="600"/>
              </a:spcAft>
              <a:buFont typeface="+mj-lt"/>
              <a:buAutoNum type="alphaLcParenR"/>
            </a:pPr>
            <a:r>
              <a:rPr lang="vi-VN" sz="2000" dirty="0">
                <a:solidFill>
                  <a:srgbClr val="1F497D">
                    <a:lumMod val="75000"/>
                  </a:srgbClr>
                </a:solidFill>
                <a:latin typeface="Tahoma" pitchFamily="34" charset="0"/>
                <a:cs typeface="Tahoma" pitchFamily="34" charset="0"/>
              </a:rPr>
              <a:t>Nguyên nhân chủ yếu </a:t>
            </a:r>
            <a:r>
              <a:rPr lang="en-US" sz="2000" dirty="0" err="1" smtClean="0">
                <a:solidFill>
                  <a:srgbClr val="1F497D">
                    <a:lumMod val="75000"/>
                  </a:srgbClr>
                </a:solidFill>
                <a:latin typeface="Tahoma" pitchFamily="34" charset="0"/>
                <a:cs typeface="Tahoma" pitchFamily="34" charset="0"/>
              </a:rPr>
              <a:t>gây</a:t>
            </a:r>
            <a:r>
              <a:rPr lang="en-US" sz="2000" dirty="0" smtClean="0">
                <a:solidFill>
                  <a:srgbClr val="1F497D">
                    <a:lumMod val="75000"/>
                  </a:srgbClr>
                </a:solidFill>
                <a:latin typeface="Tahoma" pitchFamily="34" charset="0"/>
                <a:cs typeface="Tahoma" pitchFamily="34" charset="0"/>
              </a:rPr>
              <a:t> TNGT ở </a:t>
            </a:r>
            <a:r>
              <a:rPr lang="en-US" sz="2000" dirty="0" err="1" smtClean="0">
                <a:solidFill>
                  <a:srgbClr val="1F497D">
                    <a:lumMod val="75000"/>
                  </a:srgbClr>
                </a:solidFill>
                <a:latin typeface="Tahoma" pitchFamily="34" charset="0"/>
                <a:cs typeface="Tahoma" pitchFamily="34" charset="0"/>
              </a:rPr>
              <a:t>lứa</a:t>
            </a:r>
            <a:r>
              <a:rPr lang="en-US" sz="2000" dirty="0" smtClean="0">
                <a:solidFill>
                  <a:srgbClr val="1F497D">
                    <a:lumMod val="75000"/>
                  </a:srgbClr>
                </a:solidFill>
                <a:latin typeface="Tahoma" pitchFamily="34" charset="0"/>
                <a:cs typeface="Tahoma" pitchFamily="34" charset="0"/>
              </a:rPr>
              <a:t> </a:t>
            </a:r>
            <a:r>
              <a:rPr lang="en-US" sz="2000" dirty="0" err="1" smtClean="0">
                <a:solidFill>
                  <a:srgbClr val="1F497D">
                    <a:lumMod val="75000"/>
                  </a:srgbClr>
                </a:solidFill>
                <a:latin typeface="Tahoma" pitchFamily="34" charset="0"/>
                <a:cs typeface="Tahoma" pitchFamily="34" charset="0"/>
              </a:rPr>
              <a:t>tuổi</a:t>
            </a:r>
            <a:r>
              <a:rPr lang="en-US" sz="2000" dirty="0" smtClean="0">
                <a:solidFill>
                  <a:srgbClr val="1F497D">
                    <a:lumMod val="75000"/>
                  </a:srgbClr>
                </a:solidFill>
                <a:latin typeface="Tahoma" pitchFamily="34" charset="0"/>
                <a:cs typeface="Tahoma" pitchFamily="34" charset="0"/>
              </a:rPr>
              <a:t> </a:t>
            </a:r>
            <a:r>
              <a:rPr lang="en-US" sz="2000" dirty="0" err="1" smtClean="0">
                <a:solidFill>
                  <a:srgbClr val="1F497D">
                    <a:lumMod val="75000"/>
                  </a:srgbClr>
                </a:solidFill>
                <a:latin typeface="Tahoma" pitchFamily="34" charset="0"/>
                <a:cs typeface="Tahoma" pitchFamily="34" charset="0"/>
              </a:rPr>
              <a:t>học</a:t>
            </a:r>
            <a:r>
              <a:rPr lang="en-US" sz="2000" dirty="0" smtClean="0">
                <a:solidFill>
                  <a:srgbClr val="1F497D">
                    <a:lumMod val="75000"/>
                  </a:srgbClr>
                </a:solidFill>
                <a:latin typeface="Tahoma" pitchFamily="34" charset="0"/>
                <a:cs typeface="Tahoma" pitchFamily="34" charset="0"/>
              </a:rPr>
              <a:t> </a:t>
            </a:r>
            <a:r>
              <a:rPr lang="en-US" sz="2000" dirty="0" err="1" smtClean="0">
                <a:solidFill>
                  <a:srgbClr val="1F497D">
                    <a:lumMod val="75000"/>
                  </a:srgbClr>
                </a:solidFill>
                <a:latin typeface="Tahoma" pitchFamily="34" charset="0"/>
                <a:cs typeface="Tahoma" pitchFamily="34" charset="0"/>
              </a:rPr>
              <a:t>sinh</a:t>
            </a:r>
            <a:r>
              <a:rPr lang="en-US" sz="2000" dirty="0" smtClean="0">
                <a:solidFill>
                  <a:srgbClr val="1F497D">
                    <a:lumMod val="75000"/>
                  </a:srgbClr>
                </a:solidFill>
                <a:latin typeface="Tahoma" pitchFamily="34" charset="0"/>
                <a:cs typeface="Tahoma" pitchFamily="34" charset="0"/>
              </a:rPr>
              <a:t>.</a:t>
            </a:r>
          </a:p>
          <a:p>
            <a:pPr marL="457200" indent="-457200" algn="just">
              <a:spcBef>
                <a:spcPts val="600"/>
              </a:spcBef>
              <a:spcAft>
                <a:spcPts val="600"/>
              </a:spcAft>
              <a:buFont typeface="+mj-lt"/>
              <a:buAutoNum type="alphaLcParenR"/>
            </a:pPr>
            <a:r>
              <a:rPr lang="en-US" sz="2000" dirty="0" err="1" smtClean="0">
                <a:solidFill>
                  <a:srgbClr val="1F497D">
                    <a:lumMod val="75000"/>
                  </a:srgbClr>
                </a:solidFill>
                <a:latin typeface="Tahoma" pitchFamily="34" charset="0"/>
                <a:cs typeface="Tahoma" pitchFamily="34" charset="0"/>
              </a:rPr>
              <a:t>Những</a:t>
            </a:r>
            <a:r>
              <a:rPr lang="en-US" sz="2000" dirty="0" smtClean="0">
                <a:solidFill>
                  <a:srgbClr val="1F497D">
                    <a:lumMod val="75000"/>
                  </a:srgbClr>
                </a:solidFill>
                <a:latin typeface="Tahoma" pitchFamily="34" charset="0"/>
                <a:cs typeface="Tahoma" pitchFamily="34" charset="0"/>
              </a:rPr>
              <a:t> </a:t>
            </a:r>
            <a:r>
              <a:rPr lang="vi-VN" sz="2000" dirty="0" smtClean="0">
                <a:solidFill>
                  <a:srgbClr val="1F497D">
                    <a:lumMod val="75000"/>
                  </a:srgbClr>
                </a:solidFill>
                <a:latin typeface="Tahoma" pitchFamily="34" charset="0"/>
                <a:cs typeface="Tahoma" pitchFamily="34" charset="0"/>
              </a:rPr>
              <a:t>giải </a:t>
            </a:r>
            <a:r>
              <a:rPr lang="vi-VN" sz="2000" dirty="0">
                <a:solidFill>
                  <a:srgbClr val="1F497D">
                    <a:lumMod val="75000"/>
                  </a:srgbClr>
                </a:solidFill>
                <a:latin typeface="Tahoma" pitchFamily="34" charset="0"/>
                <a:cs typeface="Tahoma" pitchFamily="34" charset="0"/>
              </a:rPr>
              <a:t>pháp </a:t>
            </a:r>
            <a:r>
              <a:rPr lang="vi-VN" sz="2000" dirty="0" smtClean="0">
                <a:solidFill>
                  <a:srgbClr val="1F497D">
                    <a:lumMod val="75000"/>
                  </a:srgbClr>
                </a:solidFill>
                <a:latin typeface="Tahoma" pitchFamily="34" charset="0"/>
                <a:cs typeface="Tahoma" pitchFamily="34" charset="0"/>
              </a:rPr>
              <a:t>để </a:t>
            </a:r>
            <a:r>
              <a:rPr lang="vi-VN" sz="2000" dirty="0">
                <a:solidFill>
                  <a:srgbClr val="1F497D">
                    <a:lumMod val="75000"/>
                  </a:srgbClr>
                </a:solidFill>
                <a:latin typeface="Tahoma" pitchFamily="34" charset="0"/>
                <a:cs typeface="Tahoma" pitchFamily="34" charset="0"/>
              </a:rPr>
              <a:t>phòng tránh </a:t>
            </a:r>
            <a:r>
              <a:rPr lang="vi-VN" sz="2000" dirty="0" smtClean="0">
                <a:solidFill>
                  <a:srgbClr val="1F497D">
                    <a:lumMod val="75000"/>
                  </a:srgbClr>
                </a:solidFill>
                <a:latin typeface="Tahoma" pitchFamily="34" charset="0"/>
                <a:cs typeface="Tahoma" pitchFamily="34" charset="0"/>
              </a:rPr>
              <a:t>TNGT.</a:t>
            </a:r>
            <a:endParaRPr lang="en-US" sz="2000" dirty="0">
              <a:solidFill>
                <a:srgbClr val="1F497D">
                  <a:lumMod val="75000"/>
                </a:srgbClr>
              </a:solidFill>
              <a:latin typeface="Tahoma" pitchFamily="34" charset="0"/>
              <a:cs typeface="Tahoma" pitchFamily="34" charset="0"/>
            </a:endParaRPr>
          </a:p>
        </p:txBody>
      </p:sp>
      <p:sp>
        <p:nvSpPr>
          <p:cNvPr id="21" name="Rectangle 20"/>
          <p:cNvSpPr/>
          <p:nvPr/>
        </p:nvSpPr>
        <p:spPr>
          <a:xfrm>
            <a:off x="1158198" y="4371611"/>
            <a:ext cx="2225289" cy="320280"/>
          </a:xfrm>
          <a:prstGeom prst="rect">
            <a:avLst/>
          </a:prstGeom>
        </p:spPr>
        <p:txBody>
          <a:bodyPr wrap="none">
            <a:spAutoFit/>
          </a:bodyPr>
          <a:lstStyle/>
          <a:p>
            <a:pPr>
              <a:lnSpc>
                <a:spcPct val="115000"/>
              </a:lnSpc>
              <a:spcAft>
                <a:spcPts val="1000"/>
              </a:spcAft>
            </a:pPr>
            <a:r>
              <a:rPr lang="en-US" sz="1400" i="1" dirty="0" err="1" smtClean="0">
                <a:latin typeface="Times New Roman" panose="02020603050405020304" pitchFamily="18" charset="0"/>
                <a:ea typeface="Calibri" panose="020F0502020204030204" pitchFamily="34" charset="0"/>
                <a:cs typeface="Times New Roman" panose="02020603050405020304" pitchFamily="18" charset="0"/>
              </a:rPr>
              <a:t>Phim:</a:t>
            </a:r>
            <a:r>
              <a:rPr lang="en-US" sz="1400" i="1" dirty="0" err="1" smtClean="0">
                <a:latin typeface="Times New Roman" panose="02020603050405020304" pitchFamily="18" charset="0"/>
                <a:ea typeface="Calibri" panose="020F0502020204030204" pitchFamily="34" charset="0"/>
                <a:cs typeface="Times New Roman" panose="02020603050405020304" pitchFamily="18" charset="0"/>
                <a:hlinkClick r:id="rId4" action="ppaction://hlinkfile"/>
              </a:rPr>
              <a:t>Di</a:t>
            </a:r>
            <a:r>
              <a:rPr lang="en-US" sz="1400" i="1" dirty="0" smtClean="0">
                <a:latin typeface="Times New Roman" panose="02020603050405020304" pitchFamily="18" charset="0"/>
                <a:ea typeface="Calibri" panose="020F0502020204030204" pitchFamily="34" charset="0"/>
                <a:cs typeface="Times New Roman" panose="02020603050405020304" pitchFamily="18" charset="0"/>
                <a:hlinkClick r:id="rId4" action="ppaction://hlinkfile"/>
              </a:rPr>
              <a:t> </a:t>
            </a:r>
            <a:r>
              <a:rPr lang="en-US" sz="1400" i="1" dirty="0" err="1" smtClean="0">
                <a:latin typeface="Times New Roman" panose="02020603050405020304" pitchFamily="18" charset="0"/>
                <a:ea typeface="Calibri" panose="020F0502020204030204" pitchFamily="34" charset="0"/>
                <a:cs typeface="Times New Roman" panose="02020603050405020304" pitchFamily="18" charset="0"/>
                <a:hlinkClick r:id="rId4" action="ppaction://hlinkfile"/>
              </a:rPr>
              <a:t>xe</a:t>
            </a:r>
            <a:r>
              <a:rPr lang="en-US" sz="1400" i="1" dirty="0" smtClean="0">
                <a:latin typeface="Times New Roman" panose="02020603050405020304" pitchFamily="18" charset="0"/>
                <a:ea typeface="Calibri" panose="020F0502020204030204" pitchFamily="34" charset="0"/>
                <a:cs typeface="Times New Roman" panose="02020603050405020304" pitchFamily="18" charset="0"/>
                <a:hlinkClick r:id="rId4" action="ppaction://hlinkfile"/>
              </a:rPr>
              <a:t> may </a:t>
            </a:r>
            <a:r>
              <a:rPr lang="en-US" sz="1400" i="1" dirty="0" err="1" smtClean="0">
                <a:latin typeface="Times New Roman" panose="02020603050405020304" pitchFamily="18" charset="0"/>
                <a:ea typeface="Calibri" panose="020F0502020204030204" pitchFamily="34" charset="0"/>
                <a:cs typeface="Times New Roman" panose="02020603050405020304" pitchFamily="18" charset="0"/>
                <a:hlinkClick r:id="rId4" action="ppaction://hlinkfile"/>
              </a:rPr>
              <a:t>kep</a:t>
            </a:r>
            <a:r>
              <a:rPr lang="en-US" sz="1400" i="1" dirty="0" smtClean="0">
                <a:latin typeface="Times New Roman" panose="02020603050405020304" pitchFamily="18" charset="0"/>
                <a:ea typeface="Calibri" panose="020F0502020204030204" pitchFamily="34" charset="0"/>
                <a:cs typeface="Times New Roman" panose="02020603050405020304" pitchFamily="18" charset="0"/>
                <a:hlinkClick r:id="rId4" action="ppaction://hlinkfile"/>
              </a:rPr>
              <a:t> ba.mp4</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5" cstate="print"/>
          <a:stretch>
            <a:fillRect/>
          </a:stretch>
        </p:blipFill>
        <p:spPr>
          <a:xfrm>
            <a:off x="1055093" y="2667000"/>
            <a:ext cx="2571137" cy="1783077"/>
          </a:xfrm>
          <a:prstGeom prst="rect">
            <a:avLst/>
          </a:prstGeom>
        </p:spPr>
      </p:pic>
      <p:pic>
        <p:nvPicPr>
          <p:cNvPr id="24" name="Picture 23" descr="C:\Users\F31208\Desktop\Mo mat cave\Mo mat cave\images1488967_HNM_4649.jpg"/>
          <p:cNvPicPr/>
          <p:nvPr/>
        </p:nvPicPr>
        <p:blipFill>
          <a:blip r:embed="rId6">
            <a:extLst>
              <a:ext uri="{28A0092B-C50C-407E-A947-70E740481C1C}">
                <a14:useLocalDpi xmlns:a14="http://schemas.microsoft.com/office/drawing/2010/main" val="0"/>
              </a:ext>
            </a:extLst>
          </a:blip>
          <a:srcRect/>
          <a:stretch>
            <a:fillRect/>
          </a:stretch>
        </p:blipFill>
        <p:spPr bwMode="auto">
          <a:xfrm>
            <a:off x="5222671" y="4756319"/>
            <a:ext cx="2512023" cy="1771650"/>
          </a:xfrm>
          <a:prstGeom prst="rect">
            <a:avLst/>
          </a:prstGeom>
          <a:noFill/>
          <a:ln>
            <a:noFill/>
          </a:ln>
        </p:spPr>
      </p:pic>
      <p:sp>
        <p:nvSpPr>
          <p:cNvPr id="25" name="Rectangle 24"/>
          <p:cNvSpPr/>
          <p:nvPr/>
        </p:nvSpPr>
        <p:spPr>
          <a:xfrm>
            <a:off x="5224331" y="6527969"/>
            <a:ext cx="2505814" cy="287002"/>
          </a:xfrm>
          <a:prstGeom prst="rect">
            <a:avLst/>
          </a:prstGeom>
        </p:spPr>
        <p:txBody>
          <a:bodyPr wrap="none">
            <a:spAutoFit/>
          </a:bodyPr>
          <a:lstStyle/>
          <a:p>
            <a:pPr algn="ctr">
              <a:lnSpc>
                <a:spcPct val="115000"/>
              </a:lnSpc>
              <a:spcAft>
                <a:spcPts val="1000"/>
              </a:spcAft>
            </a:pPr>
            <a:r>
              <a:rPr lang="en-US" sz="1100" i="1" dirty="0" err="1">
                <a:latin typeface="Times New Roman" panose="02020603050405020304" pitchFamily="18" charset="0"/>
                <a:ea typeface="Calibri" panose="020F0502020204030204" pitchFamily="34" charset="0"/>
                <a:cs typeface="Times New Roman" panose="02020603050405020304" pitchFamily="18" charset="0"/>
              </a:rPr>
              <a:t>Nguồn</a:t>
            </a:r>
            <a:r>
              <a:rPr lang="en-US" sz="1100" i="1" dirty="0">
                <a:latin typeface="Times New Roman" panose="02020603050405020304" pitchFamily="18" charset="0"/>
                <a:ea typeface="Calibri" panose="020F0502020204030204" pitchFamily="34" charset="0"/>
                <a:cs typeface="Times New Roman" panose="02020603050405020304" pitchFamily="18" charset="0"/>
              </a:rPr>
              <a:t>: http://baotainguyenmoitruong.vn</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2081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down)">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down)">
                                      <p:cBhvr>
                                        <p:cTn id="20" dur="500"/>
                                        <p:tgtEl>
                                          <p:spTgt spid="1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down)">
                                      <p:cBhvr>
                                        <p:cTn id="36" dur="500"/>
                                        <p:tgtEl>
                                          <p:spTgt spid="25"/>
                                        </p:tgtEl>
                                      </p:cBhvr>
                                    </p:animEffect>
                                  </p:childTnLst>
                                </p:cTn>
                              </p:par>
                              <p:par>
                                <p:cTn id="37" presetID="2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3" grpId="0" animBg="1"/>
      <p:bldP spid="21" grpId="0"/>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4819"/>
          <a:stretch/>
        </p:blipFill>
        <p:spPr>
          <a:xfrm>
            <a:off x="0" y="587277"/>
            <a:ext cx="9176668" cy="6270723"/>
          </a:xfrm>
          <a:prstGeom prst="rect">
            <a:avLst/>
          </a:prstGeom>
        </p:spPr>
      </p:pic>
      <p:sp>
        <p:nvSpPr>
          <p:cNvPr id="27650" name="TextBox 11"/>
          <p:cNvSpPr txBox="1">
            <a:spLocks noChangeArrowheads="1"/>
          </p:cNvSpPr>
          <p:nvPr/>
        </p:nvSpPr>
        <p:spPr bwMode="auto">
          <a:xfrm>
            <a:off x="0" y="5447268"/>
            <a:ext cx="9144000" cy="366713"/>
          </a:xfrm>
          <a:prstGeom prst="rect">
            <a:avLst/>
          </a:prstGeom>
          <a:noFill/>
          <a:ln w="9525">
            <a:noFill/>
            <a:miter lim="800000"/>
            <a:headEnd/>
            <a:tailEnd/>
          </a:ln>
        </p:spPr>
        <p:txBody>
          <a:bodyPr wrap="square">
            <a:spAutoFit/>
          </a:bodyPr>
          <a:lstStyle/>
          <a:p>
            <a:pPr algn="ctr" eaLnBrk="1" hangingPunct="1"/>
            <a:r>
              <a:rPr lang="en-US" altLang="en-US" b="1" dirty="0">
                <a:latin typeface="Tahoma" pitchFamily="34" charset="0"/>
                <a:cs typeface="Tahoma" pitchFamily="34" charset="0"/>
              </a:rPr>
              <a:t>Honda </a:t>
            </a:r>
            <a:r>
              <a:rPr lang="en-US" altLang="en-US" b="1" dirty="0" err="1">
                <a:latin typeface="Tahoma" pitchFamily="34" charset="0"/>
                <a:cs typeface="Tahoma" pitchFamily="34" charset="0"/>
              </a:rPr>
              <a:t>Việt</a:t>
            </a:r>
            <a:r>
              <a:rPr lang="en-US" altLang="en-US" b="1" dirty="0">
                <a:latin typeface="Tahoma" pitchFamily="34" charset="0"/>
                <a:cs typeface="Tahoma" pitchFamily="34" charset="0"/>
              </a:rPr>
              <a:t> Nam, </a:t>
            </a:r>
            <a:r>
              <a:rPr lang="en-US" altLang="en-US" b="1" dirty="0" err="1">
                <a:latin typeface="Tahoma" pitchFamily="34" charset="0"/>
                <a:cs typeface="Tahoma" pitchFamily="34" charset="0"/>
              </a:rPr>
              <a:t>năm</a:t>
            </a:r>
            <a:r>
              <a:rPr lang="en-US" altLang="en-US" b="1" dirty="0">
                <a:latin typeface="Tahoma" pitchFamily="34" charset="0"/>
                <a:cs typeface="Tahoma" pitchFamily="34" charset="0"/>
              </a:rPr>
              <a:t> </a:t>
            </a:r>
            <a:r>
              <a:rPr lang="en-US" altLang="en-US" b="1" dirty="0" smtClean="0">
                <a:latin typeface="Tahoma" pitchFamily="34" charset="0"/>
                <a:cs typeface="Tahoma" pitchFamily="34" charset="0"/>
              </a:rPr>
              <a:t>2017</a:t>
            </a:r>
            <a:endParaRPr lang="en-US" altLang="en-US" b="1" dirty="0">
              <a:latin typeface="Tahoma" pitchFamily="34" charset="0"/>
              <a:cs typeface="Tahoma" pitchFamily="34" charset="0"/>
            </a:endParaRPr>
          </a:p>
        </p:txBody>
      </p:sp>
      <p:sp>
        <p:nvSpPr>
          <p:cNvPr id="4" name="TextBox 3"/>
          <p:cNvSpPr txBox="1"/>
          <p:nvPr/>
        </p:nvSpPr>
        <p:spPr bwMode="auto">
          <a:xfrm>
            <a:off x="0" y="2514600"/>
            <a:ext cx="9144000" cy="1765548"/>
          </a:xfrm>
          <a:prstGeom prst="rect">
            <a:avLst/>
          </a:prstGeom>
          <a:noFill/>
        </p:spPr>
        <p:txBody>
          <a:bodyPr wrap="square">
            <a:spAutoFit/>
          </a:bodyPr>
          <a:lstStyle/>
          <a:p>
            <a:pPr algn="ctr" eaLnBrk="1" hangingPunct="1">
              <a:lnSpc>
                <a:spcPts val="6400"/>
              </a:lnSpc>
              <a:defRPr/>
            </a:pPr>
            <a:r>
              <a:rPr lang="en-US" sz="6600" b="1" dirty="0">
                <a:solidFill>
                  <a:srgbClr val="000099"/>
                </a:solidFill>
                <a:latin typeface="Amazone" panose="020B0500000000000000" pitchFamily="34" charset="0"/>
                <a:ea typeface="Amazone" panose="020B0500000000000000" pitchFamily="34" charset="0"/>
                <a:cs typeface="Amazone" panose="020B0500000000000000" pitchFamily="34" charset="0"/>
              </a:rPr>
              <a:t>An </a:t>
            </a:r>
            <a:r>
              <a:rPr lang="en-US" sz="6600" b="1" dirty="0" err="1">
                <a:solidFill>
                  <a:srgbClr val="000099"/>
                </a:solidFill>
                <a:latin typeface="Amazone" panose="020B0500000000000000" pitchFamily="34" charset="0"/>
                <a:ea typeface="Amazone" panose="020B0500000000000000" pitchFamily="34" charset="0"/>
                <a:cs typeface="Amazone" panose="020B0500000000000000" pitchFamily="34" charset="0"/>
              </a:rPr>
              <a:t>toàn</a:t>
            </a:r>
            <a:r>
              <a:rPr lang="en-US" sz="6600" b="1" dirty="0">
                <a:solidFill>
                  <a:srgbClr val="000099"/>
                </a:solidFill>
                <a:latin typeface="Amazone" panose="020B0500000000000000" pitchFamily="34" charset="0"/>
                <a:ea typeface="Amazone" panose="020B0500000000000000" pitchFamily="34" charset="0"/>
                <a:cs typeface="Amazone" panose="020B0500000000000000" pitchFamily="34" charset="0"/>
              </a:rPr>
              <a:t> </a:t>
            </a:r>
            <a:r>
              <a:rPr lang="en-US" sz="6600" b="1" dirty="0" err="1">
                <a:solidFill>
                  <a:srgbClr val="000099"/>
                </a:solidFill>
                <a:latin typeface="Amazone" panose="020B0500000000000000" pitchFamily="34" charset="0"/>
                <a:ea typeface="Amazone" panose="020B0500000000000000" pitchFamily="34" charset="0"/>
                <a:cs typeface="Amazone" panose="020B0500000000000000" pitchFamily="34" charset="0"/>
              </a:rPr>
              <a:t>giao</a:t>
            </a:r>
            <a:r>
              <a:rPr lang="en-US" sz="6600" b="1" dirty="0">
                <a:solidFill>
                  <a:srgbClr val="000099"/>
                </a:solidFill>
                <a:latin typeface="Amazone" panose="020B0500000000000000" pitchFamily="34" charset="0"/>
                <a:ea typeface="Amazone" panose="020B0500000000000000" pitchFamily="34" charset="0"/>
                <a:cs typeface="Amazone" panose="020B0500000000000000" pitchFamily="34" charset="0"/>
              </a:rPr>
              <a:t> </a:t>
            </a:r>
            <a:r>
              <a:rPr lang="en-US" sz="6600" b="1" dirty="0" err="1">
                <a:solidFill>
                  <a:srgbClr val="000099"/>
                </a:solidFill>
                <a:latin typeface="Amazone" panose="020B0500000000000000" pitchFamily="34" charset="0"/>
                <a:ea typeface="Amazone" panose="020B0500000000000000" pitchFamily="34" charset="0"/>
                <a:cs typeface="Amazone" panose="020B0500000000000000" pitchFamily="34" charset="0"/>
              </a:rPr>
              <a:t>thông</a:t>
            </a:r>
            <a:r>
              <a:rPr lang="en-US" sz="6600" b="1" dirty="0">
                <a:solidFill>
                  <a:srgbClr val="000099"/>
                </a:solidFill>
                <a:latin typeface="Amazone" panose="020B0500000000000000" pitchFamily="34" charset="0"/>
                <a:ea typeface="Amazone" panose="020B0500000000000000" pitchFamily="34" charset="0"/>
                <a:cs typeface="Amazone" panose="020B0500000000000000" pitchFamily="34" charset="0"/>
              </a:rPr>
              <a:t/>
            </a:r>
            <a:br>
              <a:rPr lang="en-US" sz="6600" b="1" dirty="0">
                <a:solidFill>
                  <a:srgbClr val="000099"/>
                </a:solidFill>
                <a:latin typeface="Amazone" panose="020B0500000000000000" pitchFamily="34" charset="0"/>
                <a:ea typeface="Amazone" panose="020B0500000000000000" pitchFamily="34" charset="0"/>
                <a:cs typeface="Amazone" panose="020B0500000000000000" pitchFamily="34" charset="0"/>
              </a:rPr>
            </a:br>
            <a:r>
              <a:rPr lang="en-US" sz="6600" b="1" dirty="0" err="1">
                <a:solidFill>
                  <a:srgbClr val="FF0066"/>
                </a:solidFill>
                <a:latin typeface="Amazone" panose="020B0500000000000000" pitchFamily="34" charset="0"/>
                <a:ea typeface="Amazone" panose="020B0500000000000000" pitchFamily="34" charset="0"/>
                <a:cs typeface="Amazone" panose="020B0500000000000000" pitchFamily="34" charset="0"/>
              </a:rPr>
              <a:t>cho</a:t>
            </a:r>
            <a:r>
              <a:rPr lang="en-US" sz="6600" b="1" dirty="0">
                <a:solidFill>
                  <a:srgbClr val="FF0066"/>
                </a:solidFill>
                <a:latin typeface="Amazone" panose="020B0500000000000000" pitchFamily="34" charset="0"/>
                <a:ea typeface="Amazone" panose="020B0500000000000000" pitchFamily="34" charset="0"/>
                <a:cs typeface="Amazone" panose="020B0500000000000000" pitchFamily="34" charset="0"/>
              </a:rPr>
              <a:t> </a:t>
            </a:r>
            <a:r>
              <a:rPr lang="en-US" sz="6600" b="1" dirty="0" err="1">
                <a:solidFill>
                  <a:srgbClr val="FF0066"/>
                </a:solidFill>
                <a:latin typeface="Amazone" panose="020B0500000000000000" pitchFamily="34" charset="0"/>
                <a:ea typeface="Amazone" panose="020B0500000000000000" pitchFamily="34" charset="0"/>
                <a:cs typeface="Amazone" panose="020B0500000000000000" pitchFamily="34" charset="0"/>
              </a:rPr>
              <a:t>nụ</a:t>
            </a:r>
            <a:r>
              <a:rPr lang="en-US" sz="6600" b="1" dirty="0">
                <a:solidFill>
                  <a:srgbClr val="FF0066"/>
                </a:solidFill>
                <a:latin typeface="Amazone" panose="020B0500000000000000" pitchFamily="34" charset="0"/>
                <a:ea typeface="Amazone" panose="020B0500000000000000" pitchFamily="34" charset="0"/>
                <a:cs typeface="Amazone" panose="020B0500000000000000" pitchFamily="34" charset="0"/>
              </a:rPr>
              <a:t> </a:t>
            </a:r>
            <a:r>
              <a:rPr lang="en-US" sz="6600" b="1" dirty="0" err="1">
                <a:solidFill>
                  <a:srgbClr val="FF0066"/>
                </a:solidFill>
                <a:latin typeface="Amazone" panose="020B0500000000000000" pitchFamily="34" charset="0"/>
                <a:ea typeface="Amazone" panose="020B0500000000000000" pitchFamily="34" charset="0"/>
                <a:cs typeface="Amazone" panose="020B0500000000000000" pitchFamily="34" charset="0"/>
              </a:rPr>
              <a:t>cười</a:t>
            </a:r>
            <a:r>
              <a:rPr lang="en-US" sz="6600" b="1" dirty="0">
                <a:solidFill>
                  <a:srgbClr val="FF0066"/>
                </a:solidFill>
                <a:latin typeface="Amazone" panose="020B0500000000000000" pitchFamily="34" charset="0"/>
                <a:ea typeface="Amazone" panose="020B0500000000000000" pitchFamily="34" charset="0"/>
                <a:cs typeface="Amazone" panose="020B0500000000000000" pitchFamily="34" charset="0"/>
              </a:rPr>
              <a:t> </a:t>
            </a:r>
            <a:r>
              <a:rPr lang="en-US" sz="6600" b="1" dirty="0" err="1">
                <a:solidFill>
                  <a:srgbClr val="FF0066"/>
                </a:solidFill>
                <a:latin typeface="Amazone" panose="020B0500000000000000" pitchFamily="34" charset="0"/>
                <a:ea typeface="Amazone" panose="020B0500000000000000" pitchFamily="34" charset="0"/>
                <a:cs typeface="Amazone" panose="020B0500000000000000" pitchFamily="34" charset="0"/>
              </a:rPr>
              <a:t>ngày</a:t>
            </a:r>
            <a:r>
              <a:rPr lang="en-US" sz="6600" b="1" dirty="0">
                <a:solidFill>
                  <a:srgbClr val="FF0066"/>
                </a:solidFill>
                <a:latin typeface="Amazone" panose="020B0500000000000000" pitchFamily="34" charset="0"/>
                <a:ea typeface="Amazone" panose="020B0500000000000000" pitchFamily="34" charset="0"/>
                <a:cs typeface="Amazone" panose="020B0500000000000000" pitchFamily="34" charset="0"/>
              </a:rPr>
              <a:t> </a:t>
            </a:r>
            <a:r>
              <a:rPr lang="en-US" sz="6600" b="1" dirty="0" err="1">
                <a:solidFill>
                  <a:srgbClr val="FF0066"/>
                </a:solidFill>
                <a:latin typeface="Amazone" panose="020B0500000000000000" pitchFamily="34" charset="0"/>
                <a:ea typeface="Amazone" panose="020B0500000000000000" pitchFamily="34" charset="0"/>
                <a:cs typeface="Amazone" panose="020B0500000000000000" pitchFamily="34" charset="0"/>
              </a:rPr>
              <a:t>mai</a:t>
            </a:r>
            <a:endParaRPr lang="en-US" sz="6600" b="1" dirty="0">
              <a:solidFill>
                <a:srgbClr val="FF0066"/>
              </a:solidFill>
              <a:latin typeface="Amazone" panose="020B0500000000000000" pitchFamily="34" charset="0"/>
              <a:ea typeface="Amazone" panose="020B0500000000000000" pitchFamily="34" charset="0"/>
              <a:cs typeface="Amazone" panose="020B0500000000000000" pitchFamily="34" charset="0"/>
            </a:endParaRPr>
          </a:p>
        </p:txBody>
      </p:sp>
      <p:sp>
        <p:nvSpPr>
          <p:cNvPr id="9" name="TextBox 8"/>
          <p:cNvSpPr txBox="1"/>
          <p:nvPr/>
        </p:nvSpPr>
        <p:spPr bwMode="auto">
          <a:xfrm>
            <a:off x="0" y="4959548"/>
            <a:ext cx="9144000" cy="461962"/>
          </a:xfrm>
          <a:prstGeom prst="rect">
            <a:avLst/>
          </a:prstGeom>
          <a:noFill/>
        </p:spPr>
        <p:txBody>
          <a:bodyPr wrap="square">
            <a:spAutoFit/>
          </a:bodyPr>
          <a:lstStyle/>
          <a:p>
            <a:pPr algn="ctr" eaLnBrk="1" hangingPunct="1">
              <a:defRPr/>
            </a:pPr>
            <a:r>
              <a:rPr lang="en-US" sz="2400" b="1" dirty="0" err="1">
                <a:solidFill>
                  <a:srgbClr val="002060"/>
                </a:solidFill>
                <a:effectLst>
                  <a:outerShdw blurRad="38100" dist="38100" dir="2700000" algn="tl">
                    <a:srgbClr val="C0C0C0"/>
                  </a:outerShdw>
                </a:effectLst>
                <a:latin typeface="Tahoma" pitchFamily="34" charset="0"/>
                <a:cs typeface="Tahoma" pitchFamily="34" charset="0"/>
              </a:rPr>
              <a:t>Dành</a:t>
            </a:r>
            <a:r>
              <a:rPr lang="en-US" sz="2400" b="1" dirty="0">
                <a:solidFill>
                  <a:srgbClr val="002060"/>
                </a:solidFill>
                <a:effectLst>
                  <a:outerShdw blurRad="38100" dist="38100" dir="2700000" algn="tl">
                    <a:srgbClr val="C0C0C0"/>
                  </a:outerShdw>
                </a:effectLst>
                <a:latin typeface="Tahoma" pitchFamily="34" charset="0"/>
                <a:cs typeface="Tahoma" pitchFamily="34" charset="0"/>
              </a:rPr>
              <a:t> </a:t>
            </a:r>
            <a:r>
              <a:rPr lang="en-US" sz="2400" b="1" dirty="0" err="1">
                <a:solidFill>
                  <a:srgbClr val="002060"/>
                </a:solidFill>
                <a:effectLst>
                  <a:outerShdw blurRad="38100" dist="38100" dir="2700000" algn="tl">
                    <a:srgbClr val="C0C0C0"/>
                  </a:outerShdw>
                </a:effectLst>
                <a:latin typeface="Tahoma" pitchFamily="34" charset="0"/>
                <a:cs typeface="Tahoma" pitchFamily="34" charset="0"/>
              </a:rPr>
              <a:t>cho</a:t>
            </a:r>
            <a:r>
              <a:rPr lang="en-US" sz="2400" b="1" dirty="0">
                <a:solidFill>
                  <a:srgbClr val="002060"/>
                </a:solidFill>
                <a:effectLst>
                  <a:outerShdw blurRad="38100" dist="38100" dir="2700000" algn="tl">
                    <a:srgbClr val="C0C0C0"/>
                  </a:outerShdw>
                </a:effectLst>
                <a:latin typeface="Tahoma" pitchFamily="34" charset="0"/>
                <a:cs typeface="Tahoma" pitchFamily="34" charset="0"/>
              </a:rPr>
              <a:t> </a:t>
            </a:r>
            <a:r>
              <a:rPr lang="en-US" sz="2400" b="1" dirty="0" err="1">
                <a:solidFill>
                  <a:srgbClr val="002060"/>
                </a:solidFill>
                <a:effectLst>
                  <a:outerShdw blurRad="38100" dist="38100" dir="2700000" algn="tl">
                    <a:srgbClr val="C0C0C0"/>
                  </a:outerShdw>
                </a:effectLst>
                <a:latin typeface="Tahoma" pitchFamily="34" charset="0"/>
                <a:cs typeface="Tahoma" pitchFamily="34" charset="0"/>
              </a:rPr>
              <a:t>học</a:t>
            </a:r>
            <a:r>
              <a:rPr lang="en-US" sz="2400" b="1" dirty="0">
                <a:solidFill>
                  <a:srgbClr val="002060"/>
                </a:solidFill>
                <a:effectLst>
                  <a:outerShdw blurRad="38100" dist="38100" dir="2700000" algn="tl">
                    <a:srgbClr val="C0C0C0"/>
                  </a:outerShdw>
                </a:effectLst>
                <a:latin typeface="Tahoma" pitchFamily="34" charset="0"/>
                <a:cs typeface="Tahoma" pitchFamily="34" charset="0"/>
              </a:rPr>
              <a:t> </a:t>
            </a:r>
            <a:r>
              <a:rPr lang="en-US" sz="2400" b="1" dirty="0" err="1">
                <a:solidFill>
                  <a:srgbClr val="002060"/>
                </a:solidFill>
                <a:effectLst>
                  <a:outerShdw blurRad="38100" dist="38100" dir="2700000" algn="tl">
                    <a:srgbClr val="C0C0C0"/>
                  </a:outerShdw>
                </a:effectLst>
                <a:latin typeface="Tahoma" pitchFamily="34" charset="0"/>
                <a:cs typeface="Tahoma" pitchFamily="34" charset="0"/>
              </a:rPr>
              <a:t>sinh</a:t>
            </a:r>
            <a:r>
              <a:rPr lang="en-US" sz="2400" b="1" dirty="0">
                <a:solidFill>
                  <a:srgbClr val="002060"/>
                </a:solidFill>
                <a:effectLst>
                  <a:outerShdw blurRad="38100" dist="38100" dir="2700000" algn="tl">
                    <a:srgbClr val="C0C0C0"/>
                  </a:outerShdw>
                </a:effectLst>
                <a:latin typeface="Tahoma" pitchFamily="34" charset="0"/>
                <a:cs typeface="Tahoma" pitchFamily="34" charset="0"/>
              </a:rPr>
              <a:t> </a:t>
            </a:r>
            <a:r>
              <a:rPr lang="en-US" sz="2400" b="1" dirty="0" err="1">
                <a:solidFill>
                  <a:srgbClr val="002060"/>
                </a:solidFill>
                <a:effectLst>
                  <a:outerShdw blurRad="38100" dist="38100" dir="2700000" algn="tl">
                    <a:srgbClr val="C0C0C0"/>
                  </a:outerShdw>
                </a:effectLst>
                <a:latin typeface="Tahoma" pitchFamily="34" charset="0"/>
                <a:cs typeface="Tahoma" pitchFamily="34" charset="0"/>
              </a:rPr>
              <a:t>Trung</a:t>
            </a:r>
            <a:r>
              <a:rPr lang="en-US" sz="2400" b="1" dirty="0">
                <a:solidFill>
                  <a:srgbClr val="002060"/>
                </a:solidFill>
                <a:effectLst>
                  <a:outerShdw blurRad="38100" dist="38100" dir="2700000" algn="tl">
                    <a:srgbClr val="C0C0C0"/>
                  </a:outerShdw>
                </a:effectLst>
                <a:latin typeface="Tahoma" pitchFamily="34" charset="0"/>
                <a:cs typeface="Tahoma" pitchFamily="34" charset="0"/>
              </a:rPr>
              <a:t> </a:t>
            </a:r>
            <a:r>
              <a:rPr lang="en-US" sz="2400" b="1" dirty="0" err="1">
                <a:solidFill>
                  <a:srgbClr val="002060"/>
                </a:solidFill>
                <a:effectLst>
                  <a:outerShdw blurRad="38100" dist="38100" dir="2700000" algn="tl">
                    <a:srgbClr val="C0C0C0"/>
                  </a:outerShdw>
                </a:effectLst>
                <a:latin typeface="Tahoma" pitchFamily="34" charset="0"/>
                <a:cs typeface="Tahoma" pitchFamily="34" charset="0"/>
              </a:rPr>
              <a:t>học</a:t>
            </a:r>
            <a:r>
              <a:rPr lang="en-US" sz="2400" b="1" dirty="0">
                <a:solidFill>
                  <a:srgbClr val="002060"/>
                </a:solidFill>
                <a:effectLst>
                  <a:outerShdw blurRad="38100" dist="38100" dir="2700000" algn="tl">
                    <a:srgbClr val="C0C0C0"/>
                  </a:outerShdw>
                </a:effectLst>
                <a:latin typeface="Tahoma" pitchFamily="34" charset="0"/>
                <a:cs typeface="Tahoma" pitchFamily="34" charset="0"/>
              </a:rPr>
              <a:t> </a:t>
            </a:r>
            <a:r>
              <a:rPr lang="vi-VN" sz="2400" b="1" dirty="0" smtClean="0">
                <a:solidFill>
                  <a:srgbClr val="002060"/>
                </a:solidFill>
                <a:effectLst>
                  <a:outerShdw blurRad="38100" dist="38100" dir="2700000" algn="tl">
                    <a:srgbClr val="C0C0C0"/>
                  </a:outerShdw>
                </a:effectLst>
                <a:latin typeface="Tahoma" pitchFamily="34" charset="0"/>
                <a:cs typeface="Tahoma" pitchFamily="34" charset="0"/>
              </a:rPr>
              <a:t>cơ sở</a:t>
            </a:r>
            <a:endParaRPr lang="en-US" sz="2400" b="1" dirty="0">
              <a:solidFill>
                <a:srgbClr val="002060"/>
              </a:solidFill>
              <a:effectLst>
                <a:outerShdw blurRad="38100" dist="38100" dir="2700000" algn="tl">
                  <a:srgbClr val="C0C0C0"/>
                </a:outerShdw>
              </a:effectLst>
              <a:latin typeface="Tahoma" pitchFamily="34" charset="0"/>
              <a:cs typeface="Tahoma" pitchFamily="34" charset="0"/>
            </a:endParaRPr>
          </a:p>
        </p:txBody>
      </p:sp>
      <p:sp>
        <p:nvSpPr>
          <p:cNvPr id="27652" name="TextBox 11"/>
          <p:cNvSpPr txBox="1">
            <a:spLocks noChangeArrowheads="1"/>
          </p:cNvSpPr>
          <p:nvPr/>
        </p:nvSpPr>
        <p:spPr bwMode="auto">
          <a:xfrm>
            <a:off x="0" y="5864423"/>
            <a:ext cx="9144000" cy="307777"/>
          </a:xfrm>
          <a:prstGeom prst="rect">
            <a:avLst/>
          </a:prstGeom>
          <a:noFill/>
          <a:ln w="9525">
            <a:noFill/>
            <a:miter lim="800000"/>
            <a:headEnd/>
            <a:tailEnd/>
          </a:ln>
        </p:spPr>
        <p:txBody>
          <a:bodyPr wrap="square">
            <a:spAutoFit/>
          </a:bodyPr>
          <a:lstStyle/>
          <a:p>
            <a:pPr algn="ctr" eaLnBrk="1" hangingPunct="1"/>
            <a:r>
              <a:rPr lang="en-US" altLang="en-US" sz="1400" b="1" i="1" dirty="0" err="1">
                <a:solidFill>
                  <a:srgbClr val="FF0000"/>
                </a:solidFill>
                <a:latin typeface="Tahoma" pitchFamily="34" charset="0"/>
                <a:cs typeface="Tahoma" pitchFamily="34" charset="0"/>
              </a:rPr>
              <a:t>Bản</a:t>
            </a:r>
            <a:r>
              <a:rPr lang="en-US" altLang="en-US" sz="1400" b="1" i="1" dirty="0">
                <a:solidFill>
                  <a:srgbClr val="FF0000"/>
                </a:solidFill>
                <a:latin typeface="Tahoma" pitchFamily="34" charset="0"/>
                <a:cs typeface="Tahoma" pitchFamily="34" charset="0"/>
              </a:rPr>
              <a:t> </a:t>
            </a:r>
            <a:r>
              <a:rPr lang="en-US" altLang="en-US" sz="1400" b="1" i="1" dirty="0" err="1">
                <a:solidFill>
                  <a:srgbClr val="FF0000"/>
                </a:solidFill>
                <a:latin typeface="Tahoma" pitchFamily="34" charset="0"/>
                <a:cs typeface="Tahoma" pitchFamily="34" charset="0"/>
              </a:rPr>
              <a:t>quyền</a:t>
            </a:r>
            <a:r>
              <a:rPr lang="en-US" altLang="en-US" sz="1400" b="1" i="1" dirty="0">
                <a:solidFill>
                  <a:srgbClr val="FF0000"/>
                </a:solidFill>
                <a:latin typeface="Tahoma" pitchFamily="34" charset="0"/>
                <a:cs typeface="Tahoma" pitchFamily="34" charset="0"/>
              </a:rPr>
              <a:t> </a:t>
            </a:r>
            <a:r>
              <a:rPr lang="en-US" altLang="en-US" sz="1400" b="1" i="1" dirty="0" err="1">
                <a:solidFill>
                  <a:srgbClr val="FF0000"/>
                </a:solidFill>
                <a:latin typeface="Tahoma" pitchFamily="34" charset="0"/>
                <a:cs typeface="Tahoma" pitchFamily="34" charset="0"/>
              </a:rPr>
              <a:t>thuộc</a:t>
            </a:r>
            <a:r>
              <a:rPr lang="en-US" altLang="en-US" sz="1400" b="1" i="1" dirty="0">
                <a:solidFill>
                  <a:srgbClr val="FF0000"/>
                </a:solidFill>
                <a:latin typeface="Tahoma" pitchFamily="34" charset="0"/>
                <a:cs typeface="Tahoma" pitchFamily="34" charset="0"/>
              </a:rPr>
              <a:t> </a:t>
            </a:r>
            <a:r>
              <a:rPr lang="en-US" altLang="en-US" sz="1400" b="1" i="1" dirty="0" err="1">
                <a:solidFill>
                  <a:srgbClr val="FF0000"/>
                </a:solidFill>
                <a:latin typeface="Tahoma" pitchFamily="34" charset="0"/>
                <a:cs typeface="Tahoma" pitchFamily="34" charset="0"/>
              </a:rPr>
              <a:t>về</a:t>
            </a:r>
            <a:r>
              <a:rPr lang="en-US" altLang="en-US" sz="1400" b="1" i="1" dirty="0">
                <a:solidFill>
                  <a:srgbClr val="FF0000"/>
                </a:solidFill>
                <a:latin typeface="Tahoma" pitchFamily="34" charset="0"/>
                <a:cs typeface="Tahoma" pitchFamily="34" charset="0"/>
              </a:rPr>
              <a:t> </a:t>
            </a:r>
            <a:r>
              <a:rPr lang="en-US" altLang="en-US" sz="1400" b="1" i="1" dirty="0" err="1">
                <a:solidFill>
                  <a:srgbClr val="FF0000"/>
                </a:solidFill>
                <a:latin typeface="Tahoma" pitchFamily="34" charset="0"/>
                <a:cs typeface="Tahoma" pitchFamily="34" charset="0"/>
              </a:rPr>
              <a:t>Công</a:t>
            </a:r>
            <a:r>
              <a:rPr lang="en-US" altLang="en-US" sz="1400" b="1" i="1" dirty="0">
                <a:solidFill>
                  <a:srgbClr val="FF0000"/>
                </a:solidFill>
                <a:latin typeface="Tahoma" pitchFamily="34" charset="0"/>
                <a:cs typeface="Tahoma" pitchFamily="34" charset="0"/>
              </a:rPr>
              <a:t> ty Honda </a:t>
            </a:r>
            <a:r>
              <a:rPr lang="en-US" altLang="en-US" sz="1400" b="1" i="1" dirty="0" err="1">
                <a:solidFill>
                  <a:srgbClr val="FF0000"/>
                </a:solidFill>
                <a:latin typeface="Tahoma" pitchFamily="34" charset="0"/>
                <a:cs typeface="Tahoma" pitchFamily="34" charset="0"/>
              </a:rPr>
              <a:t>Việt</a:t>
            </a:r>
            <a:r>
              <a:rPr lang="en-US" altLang="en-US" sz="1400" b="1" i="1" dirty="0">
                <a:solidFill>
                  <a:srgbClr val="FF0000"/>
                </a:solidFill>
                <a:latin typeface="Tahoma" pitchFamily="34" charset="0"/>
                <a:cs typeface="Tahoma" pitchFamily="34" charset="0"/>
              </a:rPr>
              <a:t> Nam</a:t>
            </a:r>
          </a:p>
        </p:txBody>
      </p:sp>
      <p:sp>
        <p:nvSpPr>
          <p:cNvPr id="27653" name="Slide Number Placeholder 7"/>
          <p:cNvSpPr>
            <a:spLocks noGrp="1"/>
          </p:cNvSpPr>
          <p:nvPr>
            <p:ph type="sldNum" sz="quarter" idx="12"/>
          </p:nvPr>
        </p:nvSpPr>
        <p:spPr bwMode="auto">
          <a:xfrm>
            <a:off x="6553200" y="5758060"/>
            <a:ext cx="2133600" cy="365125"/>
          </a:xfrm>
          <a:noFill/>
          <a:ln>
            <a:miter lim="800000"/>
            <a:headEnd/>
            <a:tailEnd/>
          </a:ln>
        </p:spPr>
        <p:txBody>
          <a:bodyPr/>
          <a:lstStyle/>
          <a:p>
            <a:fld id="{C28CB429-BDBE-4E07-BE95-6FB43A847661}" type="slidenum">
              <a:rPr lang="en-US" altLang="en-US"/>
              <a:pPr/>
              <a:t>2</a:t>
            </a:fld>
            <a:endParaRPr lang="en-US" altLang="en-US"/>
          </a:p>
        </p:txBody>
      </p:sp>
      <p:sp>
        <p:nvSpPr>
          <p:cNvPr id="27654" name="TextBox 9"/>
          <p:cNvSpPr txBox="1">
            <a:spLocks noChangeArrowheads="1"/>
          </p:cNvSpPr>
          <p:nvPr/>
        </p:nvSpPr>
        <p:spPr bwMode="auto">
          <a:xfrm>
            <a:off x="76200" y="685800"/>
            <a:ext cx="5029200" cy="461963"/>
          </a:xfrm>
          <a:prstGeom prst="rect">
            <a:avLst/>
          </a:prstGeom>
          <a:noFill/>
          <a:ln w="9525">
            <a:noFill/>
            <a:miter lim="800000"/>
            <a:headEnd/>
            <a:tailEnd/>
          </a:ln>
        </p:spPr>
        <p:txBody>
          <a:bodyPr>
            <a:spAutoFit/>
          </a:bodyPr>
          <a:lstStyle/>
          <a:p>
            <a:pPr eaLnBrk="1" hangingPunct="1"/>
            <a:r>
              <a:rPr lang="en-US" altLang="en-US" sz="2400" b="1" dirty="0">
                <a:solidFill>
                  <a:srgbClr val="0000FF"/>
                </a:solidFill>
                <a:latin typeface="Comic Sans MS" pitchFamily="66" charset="0"/>
              </a:rPr>
              <a:t>“Safety for Everyone”</a:t>
            </a:r>
          </a:p>
        </p:txBody>
      </p:sp>
    </p:spTree>
    <p:extLst>
      <p:ext uri="{BB962C8B-B14F-4D97-AF65-F5344CB8AC3E}">
        <p14:creationId xmlns:p14="http://schemas.microsoft.com/office/powerpoint/2010/main" val="11310641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4800600" y="1371600"/>
            <a:ext cx="4191000" cy="5257800"/>
          </a:xfrm>
          <a:prstGeom prst="roundRect">
            <a:avLst/>
          </a:prstGeom>
          <a:solidFill>
            <a:srgbClr val="00FF00">
              <a:alpha val="7000"/>
            </a:srgb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72788" y="1512916"/>
            <a:ext cx="4276300" cy="5257800"/>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r>
              <a:rPr lang="en-US" sz="2400" b="1" dirty="0" smtClean="0">
                <a:solidFill>
                  <a:schemeClr val="tx2">
                    <a:lumMod val="75000"/>
                  </a:schemeClr>
                </a:solidFill>
              </a:rPr>
              <a:t> </a:t>
            </a:r>
            <a:endParaRPr lang="en-US" sz="2400" b="1" dirty="0">
              <a:solidFill>
                <a:schemeClr val="tx2">
                  <a:lumMod val="75000"/>
                </a:schemeClr>
              </a:solidFill>
            </a:endParaRPr>
          </a:p>
        </p:txBody>
      </p:sp>
      <p:sp>
        <p:nvSpPr>
          <p:cNvPr id="6" name="Rectangle 5"/>
          <p:cNvSpPr/>
          <p:nvPr/>
        </p:nvSpPr>
        <p:spPr>
          <a:xfrm>
            <a:off x="5020669" y="1558578"/>
            <a:ext cx="3589930" cy="729430"/>
          </a:xfrm>
          <a:prstGeom prst="rect">
            <a:avLst/>
          </a:prstGeom>
        </p:spPr>
        <p:txBody>
          <a:bodyPr wrap="square">
            <a:spAutoFit/>
          </a:bodyPr>
          <a:lstStyle/>
          <a:p>
            <a:pPr algn="just">
              <a:lnSpc>
                <a:spcPct val="115000"/>
              </a:lnSpc>
              <a:spcBef>
                <a:spcPts val="600"/>
              </a:spcBef>
              <a:spcAft>
                <a:spcPts val="600"/>
              </a:spcAft>
            </a:pPr>
            <a:r>
              <a:rPr lang="en-US" b="1" dirty="0" smtClean="0">
                <a:solidFill>
                  <a:srgbClr val="000099"/>
                </a:solidFill>
                <a:latin typeface="Arial" panose="020B0604020202020204" pitchFamily="34" charset="0"/>
                <a:ea typeface="Tahoma" panose="020B0604030504040204" pitchFamily="34" charset="0"/>
                <a:cs typeface="Arial" panose="020B0604020202020204" pitchFamily="34" charset="0"/>
              </a:rPr>
              <a:t>b. </a:t>
            </a:r>
            <a:r>
              <a:rPr lang="vi-VN" b="1" dirty="0" smtClean="0">
                <a:solidFill>
                  <a:srgbClr val="000099"/>
                </a:solidFill>
                <a:latin typeface="Arial" panose="020B0604020202020204" pitchFamily="34" charset="0"/>
                <a:ea typeface="Tahoma" panose="020B0604030504040204" pitchFamily="34" charset="0"/>
                <a:cs typeface="Arial" panose="020B0604020202020204" pitchFamily="34" charset="0"/>
              </a:rPr>
              <a:t>Cách </a:t>
            </a:r>
            <a:r>
              <a:rPr lang="vi-VN" b="1" dirty="0">
                <a:solidFill>
                  <a:srgbClr val="000099"/>
                </a:solidFill>
                <a:latin typeface="Arial" panose="020B0604020202020204" pitchFamily="34" charset="0"/>
                <a:ea typeface="Tahoma" panose="020B0604030504040204" pitchFamily="34" charset="0"/>
                <a:cs typeface="Arial" panose="020B0604020202020204" pitchFamily="34" charset="0"/>
              </a:rPr>
              <a:t>phòng tránh </a:t>
            </a:r>
            <a:r>
              <a:rPr lang="vi-VN" b="1" dirty="0" smtClean="0">
                <a:solidFill>
                  <a:srgbClr val="000099"/>
                </a:solidFill>
                <a:latin typeface="Arial" panose="020B0604020202020204" pitchFamily="34" charset="0"/>
                <a:ea typeface="Tahoma" panose="020B0604030504040204" pitchFamily="34" charset="0"/>
                <a:cs typeface="Arial" panose="020B0604020202020204" pitchFamily="34" charset="0"/>
              </a:rPr>
              <a:t>TNGT </a:t>
            </a:r>
            <a:r>
              <a:rPr lang="vi-VN" b="1" dirty="0">
                <a:solidFill>
                  <a:srgbClr val="000099"/>
                </a:solidFill>
                <a:latin typeface="Arial" panose="020B0604020202020204" pitchFamily="34" charset="0"/>
                <a:ea typeface="Tahoma" panose="020B0604030504040204" pitchFamily="34" charset="0"/>
                <a:cs typeface="Arial" panose="020B0604020202020204" pitchFamily="34" charset="0"/>
              </a:rPr>
              <a:t>và trách nhiệm đối với học sinh</a:t>
            </a:r>
            <a:endParaRPr lang="en-US" dirty="0">
              <a:solidFill>
                <a:srgbClr val="000099"/>
              </a:solidFill>
              <a:latin typeface="Arial" panose="020B0604020202020204" pitchFamily="34" charset="0"/>
              <a:ea typeface="Tahoma" panose="020B0604030504040204" pitchFamily="34" charset="0"/>
              <a:cs typeface="Arial" panose="020B0604020202020204" pitchFamily="34" charset="0"/>
            </a:endParaRPr>
          </a:p>
        </p:txBody>
      </p:sp>
      <p:sp>
        <p:nvSpPr>
          <p:cNvPr id="9" name="Rectangle 8"/>
          <p:cNvSpPr/>
          <p:nvPr/>
        </p:nvSpPr>
        <p:spPr>
          <a:xfrm>
            <a:off x="155813" y="1709307"/>
            <a:ext cx="4114800" cy="383823"/>
          </a:xfrm>
          <a:prstGeom prst="rect">
            <a:avLst/>
          </a:prstGeom>
        </p:spPr>
        <p:txBody>
          <a:bodyPr wrap="square">
            <a:spAutoFit/>
          </a:bodyPr>
          <a:lstStyle/>
          <a:p>
            <a:pPr algn="ctr">
              <a:lnSpc>
                <a:spcPct val="115000"/>
              </a:lnSpc>
              <a:spcBef>
                <a:spcPts val="600"/>
              </a:spcBef>
              <a:spcAft>
                <a:spcPts val="600"/>
              </a:spcAft>
            </a:pPr>
            <a:r>
              <a:rPr lang="en-US" b="1" dirty="0" smtClean="0">
                <a:solidFill>
                  <a:srgbClr val="000099"/>
                </a:solidFill>
                <a:latin typeface="Arial" panose="020B0604020202020204" pitchFamily="34" charset="0"/>
                <a:ea typeface="Tahoma" panose="020B0604030504040204" pitchFamily="34" charset="0"/>
                <a:cs typeface="Arial" panose="020B0604020202020204" pitchFamily="34" charset="0"/>
              </a:rPr>
              <a:t>a. </a:t>
            </a:r>
            <a:r>
              <a:rPr lang="en-US" b="1" dirty="0" err="1" smtClean="0">
                <a:solidFill>
                  <a:srgbClr val="000099"/>
                </a:solidFill>
                <a:latin typeface="Arial" panose="020B0604020202020204" pitchFamily="34" charset="0"/>
                <a:ea typeface="Tahoma" panose="020B0604030504040204" pitchFamily="34" charset="0"/>
                <a:cs typeface="Arial" panose="020B0604020202020204" pitchFamily="34" charset="0"/>
              </a:rPr>
              <a:t>Nguyên</a:t>
            </a:r>
            <a:r>
              <a:rPr lang="en-US" b="1" dirty="0" smtClean="0">
                <a:solidFill>
                  <a:srgbClr val="000099"/>
                </a:solidFill>
                <a:latin typeface="Arial" panose="020B0604020202020204" pitchFamily="34" charset="0"/>
                <a:ea typeface="Tahoma" panose="020B0604030504040204" pitchFamily="34" charset="0"/>
                <a:cs typeface="Arial" panose="020B0604020202020204" pitchFamily="34" charset="0"/>
              </a:rPr>
              <a:t> </a:t>
            </a:r>
            <a:r>
              <a:rPr lang="en-US" b="1" dirty="0" err="1" smtClean="0">
                <a:solidFill>
                  <a:srgbClr val="000099"/>
                </a:solidFill>
                <a:latin typeface="Arial" panose="020B0604020202020204" pitchFamily="34" charset="0"/>
                <a:ea typeface="Tahoma" panose="020B0604030504040204" pitchFamily="34" charset="0"/>
                <a:cs typeface="Arial" panose="020B0604020202020204" pitchFamily="34" charset="0"/>
              </a:rPr>
              <a:t>nhân</a:t>
            </a:r>
            <a:endParaRPr lang="en-US" dirty="0">
              <a:solidFill>
                <a:srgbClr val="000099"/>
              </a:solidFill>
              <a:latin typeface="Arial" panose="020B0604020202020204" pitchFamily="34" charset="0"/>
              <a:ea typeface="Tahoma" panose="020B0604030504040204" pitchFamily="34" charset="0"/>
              <a:cs typeface="Arial" panose="020B0604020202020204" pitchFamily="34" charset="0"/>
            </a:endParaRPr>
          </a:p>
        </p:txBody>
      </p:sp>
      <p:sp>
        <p:nvSpPr>
          <p:cNvPr id="7" name="Rectangle 6"/>
          <p:cNvSpPr/>
          <p:nvPr/>
        </p:nvSpPr>
        <p:spPr>
          <a:xfrm>
            <a:off x="4980296" y="2364150"/>
            <a:ext cx="3886200" cy="988650"/>
          </a:xfrm>
          <a:prstGeom prst="rect">
            <a:avLst/>
          </a:prstGeom>
          <a:no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dirty="0">
                <a:solidFill>
                  <a:schemeClr val="tx1"/>
                </a:solidFill>
                <a:latin typeface="Arial" panose="020B0604020202020204" pitchFamily="34" charset="0"/>
                <a:ea typeface="Tahoma" panose="020B0604030504040204" pitchFamily="34" charset="0"/>
                <a:cs typeface="Arial" panose="020B0604020202020204" pitchFamily="34" charset="0"/>
              </a:rPr>
              <a:t>Luôn học tập, tìm hiểu để nắm vững và nghiêm chỉnh chấp hành Luật Giao thông đường bộ.</a:t>
            </a:r>
            <a:endParaRPr lang="en-US" sz="1600" dirty="0">
              <a:solidFill>
                <a:schemeClr val="tx1"/>
              </a:solidFill>
              <a:latin typeface="Arial" panose="020B0604020202020204" pitchFamily="34" charset="0"/>
              <a:ea typeface="Tahoma" panose="020B0604030504040204" pitchFamily="34" charset="0"/>
              <a:cs typeface="Arial" panose="020B0604020202020204" pitchFamily="34" charset="0"/>
            </a:endParaRPr>
          </a:p>
        </p:txBody>
      </p:sp>
      <p:sp>
        <p:nvSpPr>
          <p:cNvPr id="15" name="Rectangle 14"/>
          <p:cNvSpPr/>
          <p:nvPr/>
        </p:nvSpPr>
        <p:spPr>
          <a:xfrm>
            <a:off x="4974608" y="3953100"/>
            <a:ext cx="3886200" cy="898300"/>
          </a:xfrm>
          <a:prstGeom prst="rect">
            <a:avLst/>
          </a:prstGeom>
          <a:no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dirty="0">
                <a:solidFill>
                  <a:schemeClr val="tx1"/>
                </a:solidFill>
                <a:latin typeface="Arial" panose="020B0604020202020204" pitchFamily="34" charset="0"/>
                <a:ea typeface="Tahoma" panose="020B0604030504040204" pitchFamily="34" charset="0"/>
                <a:cs typeface="Arial" panose="020B0604020202020204" pitchFamily="34" charset="0"/>
              </a:rPr>
              <a:t>Thường xuyên tự xem xét việc thực hiện ATGT</a:t>
            </a:r>
            <a:r>
              <a:rPr lang="en-US" sz="16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vi-VN" sz="1600" dirty="0">
                <a:solidFill>
                  <a:schemeClr val="tx1"/>
                </a:solidFill>
                <a:latin typeface="Arial" panose="020B0604020202020204" pitchFamily="34" charset="0"/>
                <a:ea typeface="Tahoma" panose="020B0604030504040204" pitchFamily="34" charset="0"/>
                <a:cs typeface="Arial" panose="020B0604020202020204" pitchFamily="34" charset="0"/>
              </a:rPr>
              <a:t>của mình để tự điều chỉnh đồng thời nhắc nhở nhau cùn</a:t>
            </a:r>
            <a:r>
              <a:rPr lang="en-US" sz="1600" dirty="0">
                <a:solidFill>
                  <a:schemeClr val="tx1"/>
                </a:solidFill>
                <a:latin typeface="Arial" panose="020B0604020202020204" pitchFamily="34" charset="0"/>
                <a:ea typeface="Tahoma" panose="020B0604030504040204" pitchFamily="34" charset="0"/>
                <a:cs typeface="Arial" panose="020B0604020202020204" pitchFamily="34" charset="0"/>
              </a:rPr>
              <a:t>g </a:t>
            </a:r>
            <a:r>
              <a:rPr lang="en-US" sz="1600" dirty="0" err="1">
                <a:solidFill>
                  <a:schemeClr val="tx1"/>
                </a:solidFill>
                <a:latin typeface="Arial" panose="020B0604020202020204" pitchFamily="34" charset="0"/>
                <a:ea typeface="Tahoma" panose="020B0604030504040204" pitchFamily="34" charset="0"/>
                <a:cs typeface="Arial" panose="020B0604020202020204" pitchFamily="34" charset="0"/>
              </a:rPr>
              <a:t>thực</a:t>
            </a:r>
            <a:r>
              <a:rPr lang="en-US" sz="16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1600" dirty="0" err="1">
                <a:solidFill>
                  <a:schemeClr val="tx1"/>
                </a:solidFill>
                <a:latin typeface="Arial" panose="020B0604020202020204" pitchFamily="34" charset="0"/>
                <a:ea typeface="Tahoma" panose="020B0604030504040204" pitchFamily="34" charset="0"/>
                <a:cs typeface="Arial" panose="020B0604020202020204" pitchFamily="34" charset="0"/>
              </a:rPr>
              <a:t>hiện</a:t>
            </a:r>
            <a:endParaRPr lang="en-US" sz="1600" dirty="0">
              <a:solidFill>
                <a:schemeClr val="tx1"/>
              </a:solidFill>
              <a:latin typeface="Arial" panose="020B0604020202020204" pitchFamily="34" charset="0"/>
              <a:ea typeface="Tahoma" panose="020B0604030504040204" pitchFamily="34" charset="0"/>
              <a:cs typeface="Arial" panose="020B0604020202020204" pitchFamily="34" charset="0"/>
            </a:endParaRPr>
          </a:p>
        </p:txBody>
      </p:sp>
      <p:sp>
        <p:nvSpPr>
          <p:cNvPr id="16" name="Rectangle 15"/>
          <p:cNvSpPr/>
          <p:nvPr/>
        </p:nvSpPr>
        <p:spPr>
          <a:xfrm>
            <a:off x="598228" y="2349352"/>
            <a:ext cx="3672385" cy="982311"/>
          </a:xfrm>
          <a:prstGeom prst="rect">
            <a:avLst/>
          </a:prstGeom>
          <a:no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vi-VN" sz="1600" dirty="0">
                <a:solidFill>
                  <a:schemeClr val="tx1"/>
                </a:solidFill>
                <a:latin typeface="Arial" panose="020B0604020202020204" pitchFamily="34" charset="0"/>
                <a:cs typeface="Arial" panose="020B0604020202020204" pitchFamily="34" charset="0"/>
              </a:rPr>
              <a:t>Thiếu hiểu biết về </a:t>
            </a:r>
            <a:r>
              <a:rPr lang="en-US" sz="1600" dirty="0" err="1" smtClean="0">
                <a:solidFill>
                  <a:schemeClr val="tx1"/>
                </a:solidFill>
                <a:latin typeface="Arial" panose="020B0604020202020204" pitchFamily="34" charset="0"/>
                <a:cs typeface="Arial" panose="020B0604020202020204" pitchFamily="34" charset="0"/>
              </a:rPr>
              <a:t>kiến</a:t>
            </a:r>
            <a:r>
              <a:rPr lang="en-US" sz="1600" dirty="0" smtClean="0">
                <a:solidFill>
                  <a:schemeClr val="tx1"/>
                </a:solidFill>
                <a:latin typeface="Arial" panose="020B0604020202020204" pitchFamily="34" charset="0"/>
                <a:cs typeface="Arial" panose="020B0604020202020204" pitchFamily="34" charset="0"/>
              </a:rPr>
              <a:t> </a:t>
            </a:r>
            <a:r>
              <a:rPr lang="en-US" sz="1600" dirty="0" err="1" smtClean="0">
                <a:solidFill>
                  <a:schemeClr val="tx1"/>
                </a:solidFill>
                <a:latin typeface="Arial" panose="020B0604020202020204" pitchFamily="34" charset="0"/>
                <a:cs typeface="Arial" panose="020B0604020202020204" pitchFamily="34" charset="0"/>
              </a:rPr>
              <a:t>thức</a:t>
            </a:r>
            <a:r>
              <a:rPr lang="en-US" sz="1600" dirty="0" smtClean="0">
                <a:solidFill>
                  <a:schemeClr val="tx1"/>
                </a:solidFill>
                <a:latin typeface="Arial" panose="020B0604020202020204" pitchFamily="34" charset="0"/>
                <a:cs typeface="Arial" panose="020B0604020202020204" pitchFamily="34" charset="0"/>
              </a:rPr>
              <a:t> </a:t>
            </a:r>
            <a:r>
              <a:rPr lang="en-US" sz="1600" dirty="0" err="1" smtClean="0">
                <a:solidFill>
                  <a:schemeClr val="tx1"/>
                </a:solidFill>
                <a:latin typeface="Arial" panose="020B0604020202020204" pitchFamily="34" charset="0"/>
                <a:cs typeface="Arial" panose="020B0604020202020204" pitchFamily="34" charset="0"/>
              </a:rPr>
              <a:t>về</a:t>
            </a:r>
            <a:r>
              <a:rPr lang="en-US" sz="1600" dirty="0" smtClean="0">
                <a:solidFill>
                  <a:schemeClr val="tx1"/>
                </a:solidFill>
                <a:latin typeface="Arial" panose="020B0604020202020204" pitchFamily="34" charset="0"/>
                <a:cs typeface="Arial" panose="020B0604020202020204" pitchFamily="34" charset="0"/>
              </a:rPr>
              <a:t> l</a:t>
            </a:r>
            <a:r>
              <a:rPr lang="vi-VN" sz="1600" dirty="0" smtClean="0">
                <a:solidFill>
                  <a:schemeClr val="tx1"/>
                </a:solidFill>
                <a:cs typeface="Arial" panose="020B0604020202020204" pitchFamily="34" charset="0"/>
              </a:rPr>
              <a:t>uật </a:t>
            </a:r>
            <a:r>
              <a:rPr lang="vi-VN" sz="1600" dirty="0">
                <a:solidFill>
                  <a:schemeClr val="tx1"/>
                </a:solidFill>
                <a:cs typeface="Arial" panose="020B0604020202020204" pitchFamily="34" charset="0"/>
              </a:rPr>
              <a:t>giao thông đường bộ</a:t>
            </a:r>
            <a:endParaRPr lang="en-US" sz="1600"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err="1" smtClean="0">
                <a:solidFill>
                  <a:schemeClr val="tx1"/>
                </a:solidFill>
                <a:latin typeface="Arial" panose="020B0604020202020204" pitchFamily="34" charset="0"/>
                <a:cs typeface="Arial" panose="020B0604020202020204" pitchFamily="34" charset="0"/>
              </a:rPr>
              <a:t>Thiếu</a:t>
            </a:r>
            <a:r>
              <a:rPr lang="en-US" sz="1600" dirty="0" smtClean="0">
                <a:solidFill>
                  <a:schemeClr val="tx1"/>
                </a:solidFill>
                <a:latin typeface="Arial" panose="020B0604020202020204" pitchFamily="34" charset="0"/>
                <a:cs typeface="Arial" panose="020B0604020202020204" pitchFamily="34" charset="0"/>
              </a:rPr>
              <a:t> </a:t>
            </a:r>
            <a:r>
              <a:rPr lang="en-US" sz="1600" dirty="0" err="1" smtClean="0">
                <a:solidFill>
                  <a:schemeClr val="tx1"/>
                </a:solidFill>
                <a:latin typeface="Arial" panose="020B0604020202020204" pitchFamily="34" charset="0"/>
                <a:cs typeface="Arial" panose="020B0604020202020204" pitchFamily="34" charset="0"/>
              </a:rPr>
              <a:t>kỹ</a:t>
            </a:r>
            <a:r>
              <a:rPr lang="en-US" sz="1600" dirty="0" smtClean="0">
                <a:solidFill>
                  <a:schemeClr val="tx1"/>
                </a:solidFill>
                <a:latin typeface="Arial" panose="020B0604020202020204" pitchFamily="34" charset="0"/>
                <a:cs typeface="Arial" panose="020B0604020202020204" pitchFamily="34" charset="0"/>
              </a:rPr>
              <a:t> </a:t>
            </a:r>
            <a:r>
              <a:rPr lang="en-US" sz="1600" dirty="0" err="1" smtClean="0">
                <a:solidFill>
                  <a:schemeClr val="tx1"/>
                </a:solidFill>
                <a:latin typeface="Arial" panose="020B0604020202020204" pitchFamily="34" charset="0"/>
                <a:cs typeface="Arial" panose="020B0604020202020204" pitchFamily="34" charset="0"/>
              </a:rPr>
              <a:t>năng</a:t>
            </a:r>
            <a:r>
              <a:rPr lang="en-US" sz="1600" dirty="0" smtClean="0">
                <a:solidFill>
                  <a:schemeClr val="tx1"/>
                </a:solidFill>
                <a:latin typeface="Arial" panose="020B0604020202020204" pitchFamily="34" charset="0"/>
                <a:cs typeface="Arial" panose="020B0604020202020204" pitchFamily="34" charset="0"/>
              </a:rPr>
              <a:t> </a:t>
            </a:r>
            <a:r>
              <a:rPr lang="en-US" sz="1600" dirty="0" err="1" smtClean="0">
                <a:solidFill>
                  <a:schemeClr val="tx1"/>
                </a:solidFill>
                <a:latin typeface="Arial" panose="020B0604020202020204" pitchFamily="34" charset="0"/>
                <a:cs typeface="Arial" panose="020B0604020202020204" pitchFamily="34" charset="0"/>
              </a:rPr>
              <a:t>tham</a:t>
            </a:r>
            <a:r>
              <a:rPr lang="en-US" sz="1600" dirty="0" smtClean="0">
                <a:solidFill>
                  <a:schemeClr val="tx1"/>
                </a:solidFill>
                <a:latin typeface="Arial" panose="020B0604020202020204" pitchFamily="34" charset="0"/>
                <a:cs typeface="Arial" panose="020B0604020202020204" pitchFamily="34" charset="0"/>
              </a:rPr>
              <a:t> </a:t>
            </a:r>
            <a:r>
              <a:rPr lang="en-US" sz="1600" dirty="0" err="1" smtClean="0">
                <a:solidFill>
                  <a:schemeClr val="tx1"/>
                </a:solidFill>
                <a:latin typeface="Arial" panose="020B0604020202020204" pitchFamily="34" charset="0"/>
                <a:cs typeface="Arial" panose="020B0604020202020204" pitchFamily="34" charset="0"/>
              </a:rPr>
              <a:t>gia</a:t>
            </a:r>
            <a:r>
              <a:rPr lang="en-US" sz="1600" dirty="0" smtClean="0">
                <a:solidFill>
                  <a:schemeClr val="tx1"/>
                </a:solidFill>
                <a:latin typeface="Arial" panose="020B0604020202020204" pitchFamily="34" charset="0"/>
                <a:cs typeface="Arial" panose="020B0604020202020204" pitchFamily="34" charset="0"/>
              </a:rPr>
              <a:t> </a:t>
            </a:r>
            <a:r>
              <a:rPr lang="en-US" sz="1600" dirty="0" err="1" smtClean="0">
                <a:solidFill>
                  <a:schemeClr val="tx1"/>
                </a:solidFill>
                <a:latin typeface="Arial" panose="020B0604020202020204" pitchFamily="34" charset="0"/>
                <a:cs typeface="Arial" panose="020B0604020202020204" pitchFamily="34" charset="0"/>
              </a:rPr>
              <a:t>giao</a:t>
            </a:r>
            <a:r>
              <a:rPr lang="en-US" sz="1600" dirty="0" smtClean="0">
                <a:solidFill>
                  <a:schemeClr val="tx1"/>
                </a:solidFill>
                <a:latin typeface="Arial" panose="020B0604020202020204" pitchFamily="34" charset="0"/>
                <a:cs typeface="Arial" panose="020B0604020202020204" pitchFamily="34" charset="0"/>
              </a:rPr>
              <a:t> </a:t>
            </a:r>
            <a:r>
              <a:rPr lang="en-US" sz="1600" dirty="0" err="1" smtClean="0">
                <a:solidFill>
                  <a:schemeClr val="tx1"/>
                </a:solidFill>
                <a:latin typeface="Arial" panose="020B0604020202020204" pitchFamily="34" charset="0"/>
                <a:cs typeface="Arial" panose="020B0604020202020204" pitchFamily="34" charset="0"/>
              </a:rPr>
              <a:t>thông</a:t>
            </a:r>
            <a:endParaRPr lang="en-US" sz="1600" dirty="0">
              <a:solidFill>
                <a:schemeClr val="tx1"/>
              </a:solidFill>
              <a:latin typeface="Arial" panose="020B0604020202020204" pitchFamily="34" charset="0"/>
              <a:cs typeface="Arial" panose="020B0604020202020204" pitchFamily="34" charset="0"/>
            </a:endParaRPr>
          </a:p>
        </p:txBody>
      </p:sp>
      <p:sp>
        <p:nvSpPr>
          <p:cNvPr id="19" name="Rectangle 18"/>
          <p:cNvSpPr/>
          <p:nvPr/>
        </p:nvSpPr>
        <p:spPr>
          <a:xfrm>
            <a:off x="598228" y="3965800"/>
            <a:ext cx="3672385" cy="911000"/>
          </a:xfrm>
          <a:prstGeom prst="rect">
            <a:avLst/>
          </a:prstGeom>
          <a:no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600" dirty="0" err="1" smtClean="0">
                <a:solidFill>
                  <a:schemeClr val="tx1"/>
                </a:solidFill>
                <a:latin typeface="Arial" panose="020B0604020202020204" pitchFamily="34" charset="0"/>
                <a:cs typeface="Arial" panose="020B0604020202020204" pitchFamily="34" charset="0"/>
              </a:rPr>
              <a:t>Văn</a:t>
            </a:r>
            <a:r>
              <a:rPr lang="en-US" sz="1600" dirty="0" smtClean="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hóa</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tham</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gia</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giao</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thông</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kém</a:t>
            </a:r>
            <a:endParaRPr lang="en-US" sz="1600" dirty="0">
              <a:solidFill>
                <a:schemeClr val="tx1"/>
              </a:solidFill>
              <a:latin typeface="Arial" panose="020B0604020202020204" pitchFamily="34" charset="0"/>
              <a:cs typeface="Arial" panose="020B0604020202020204" pitchFamily="34" charset="0"/>
            </a:endParaRPr>
          </a:p>
        </p:txBody>
      </p:sp>
      <p:sp>
        <p:nvSpPr>
          <p:cNvPr id="20" name="Rectangle 19"/>
          <p:cNvSpPr/>
          <p:nvPr/>
        </p:nvSpPr>
        <p:spPr>
          <a:xfrm>
            <a:off x="598228" y="5419531"/>
            <a:ext cx="3651965" cy="1055249"/>
          </a:xfrm>
          <a:prstGeom prst="rect">
            <a:avLst/>
          </a:prstGeom>
          <a:no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600" dirty="0" err="1" smtClean="0">
                <a:solidFill>
                  <a:schemeClr val="tx1"/>
                </a:solidFill>
                <a:latin typeface="Arial" panose="020B0604020202020204" pitchFamily="34" charset="0"/>
                <a:cs typeface="Arial" panose="020B0604020202020204" pitchFamily="34" charset="0"/>
              </a:rPr>
              <a:t>Cơ</a:t>
            </a:r>
            <a:r>
              <a:rPr lang="en-US" sz="1600" dirty="0" smtClean="0">
                <a:solidFill>
                  <a:schemeClr val="tx1"/>
                </a:solidFill>
                <a:latin typeface="Arial" panose="020B0604020202020204" pitchFamily="34" charset="0"/>
                <a:cs typeface="Arial" panose="020B0604020202020204" pitchFamily="34" charset="0"/>
              </a:rPr>
              <a:t> </a:t>
            </a:r>
            <a:r>
              <a:rPr lang="en-US" sz="1600" dirty="0" err="1" smtClean="0">
                <a:solidFill>
                  <a:schemeClr val="tx1"/>
                </a:solidFill>
                <a:latin typeface="Arial" panose="020B0604020202020204" pitchFamily="34" charset="0"/>
                <a:cs typeface="Arial" panose="020B0604020202020204" pitchFamily="34" charset="0"/>
              </a:rPr>
              <a:t>sở</a:t>
            </a:r>
            <a:r>
              <a:rPr lang="en-US" sz="1600" dirty="0">
                <a:solidFill>
                  <a:schemeClr val="tx1"/>
                </a:solidFill>
                <a:latin typeface="Arial" panose="020B0604020202020204" pitchFamily="34" charset="0"/>
                <a:cs typeface="Arial" panose="020B0604020202020204" pitchFamily="34" charset="0"/>
              </a:rPr>
              <a:t> </a:t>
            </a:r>
            <a:r>
              <a:rPr lang="en-US" sz="1600" dirty="0" smtClean="0">
                <a:solidFill>
                  <a:schemeClr val="tx1"/>
                </a:solidFill>
                <a:latin typeface="Arial" panose="020B0604020202020204" pitchFamily="34" charset="0"/>
                <a:cs typeface="Arial" panose="020B0604020202020204" pitchFamily="34" charset="0"/>
              </a:rPr>
              <a:t>ha </a:t>
            </a:r>
            <a:r>
              <a:rPr lang="en-US" sz="1600" dirty="0" err="1">
                <a:solidFill>
                  <a:schemeClr val="tx1"/>
                </a:solidFill>
                <a:latin typeface="Arial" panose="020B0604020202020204" pitchFamily="34" charset="0"/>
                <a:cs typeface="Arial" panose="020B0604020202020204" pitchFamily="34" charset="0"/>
              </a:rPr>
              <a:t>tầng</a:t>
            </a:r>
            <a:r>
              <a:rPr lang="en-US" sz="1600" dirty="0">
                <a:solidFill>
                  <a:schemeClr val="tx1"/>
                </a:solidFill>
                <a:latin typeface="Arial" panose="020B0604020202020204" pitchFamily="34" charset="0"/>
                <a:cs typeface="Arial" panose="020B0604020202020204" pitchFamily="34" charset="0"/>
              </a:rPr>
              <a:t> </a:t>
            </a:r>
            <a:r>
              <a:rPr lang="en-US" sz="1600" dirty="0" err="1" smtClean="0">
                <a:solidFill>
                  <a:schemeClr val="tx1"/>
                </a:solidFill>
                <a:latin typeface="Arial" panose="020B0604020202020204" pitchFamily="34" charset="0"/>
                <a:cs typeface="Arial" panose="020B0604020202020204" pitchFamily="34" charset="0"/>
              </a:rPr>
              <a:t>giao</a:t>
            </a:r>
            <a:r>
              <a:rPr lang="en-US" sz="1600" dirty="0" smtClean="0">
                <a:solidFill>
                  <a:schemeClr val="tx1"/>
                </a:solidFill>
                <a:latin typeface="Arial" panose="020B0604020202020204" pitchFamily="34" charset="0"/>
                <a:cs typeface="Arial" panose="020B0604020202020204" pitchFamily="34" charset="0"/>
              </a:rPr>
              <a:t> </a:t>
            </a:r>
            <a:r>
              <a:rPr lang="en-US" sz="1600" dirty="0" err="1" smtClean="0">
                <a:solidFill>
                  <a:schemeClr val="tx1"/>
                </a:solidFill>
                <a:latin typeface="Arial" panose="020B0604020202020204" pitchFamily="34" charset="0"/>
                <a:cs typeface="Arial" panose="020B0604020202020204" pitchFamily="34" charset="0"/>
              </a:rPr>
              <a:t>thông</a:t>
            </a:r>
            <a:r>
              <a:rPr lang="en-US" sz="1600" dirty="0" smtClean="0">
                <a:solidFill>
                  <a:schemeClr val="tx1"/>
                </a:solidFill>
                <a:latin typeface="Arial" panose="020B0604020202020204" pitchFamily="34" charset="0"/>
                <a:cs typeface="Arial" panose="020B0604020202020204" pitchFamily="34" charset="0"/>
              </a:rPr>
              <a:t> </a:t>
            </a:r>
            <a:r>
              <a:rPr lang="en-US" sz="1600" dirty="0" err="1" smtClean="0">
                <a:solidFill>
                  <a:schemeClr val="tx1"/>
                </a:solidFill>
                <a:latin typeface="Arial" panose="020B0604020202020204" pitchFamily="34" charset="0"/>
                <a:cs typeface="Arial" panose="020B0604020202020204" pitchFamily="34" charset="0"/>
              </a:rPr>
              <a:t>không</a:t>
            </a:r>
            <a:r>
              <a:rPr lang="en-US" sz="1600" dirty="0" smtClean="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đảm</a:t>
            </a:r>
            <a:r>
              <a:rPr lang="en-US" sz="1600" dirty="0">
                <a:solidFill>
                  <a:schemeClr val="tx1"/>
                </a:solidFill>
                <a:latin typeface="Arial" panose="020B0604020202020204" pitchFamily="34" charset="0"/>
                <a:cs typeface="Arial" panose="020B0604020202020204" pitchFamily="34" charset="0"/>
              </a:rPr>
              <a:t> </a:t>
            </a:r>
            <a:r>
              <a:rPr lang="en-US" sz="1600" dirty="0" err="1">
                <a:solidFill>
                  <a:schemeClr val="tx1"/>
                </a:solidFill>
                <a:latin typeface="Arial" panose="020B0604020202020204" pitchFamily="34" charset="0"/>
                <a:cs typeface="Arial" panose="020B0604020202020204" pitchFamily="34" charset="0"/>
              </a:rPr>
              <a:t>bảo</a:t>
            </a:r>
            <a:r>
              <a:rPr lang="en-US" sz="1600" dirty="0">
                <a:solidFill>
                  <a:schemeClr val="tx1"/>
                </a:solidFill>
                <a:latin typeface="Arial" panose="020B0604020202020204" pitchFamily="34" charset="0"/>
                <a:cs typeface="Arial" panose="020B0604020202020204" pitchFamily="34" charset="0"/>
              </a:rPr>
              <a:t> an </a:t>
            </a:r>
            <a:r>
              <a:rPr lang="en-US" sz="1600" dirty="0" err="1" smtClean="0">
                <a:solidFill>
                  <a:schemeClr val="tx1"/>
                </a:solidFill>
                <a:latin typeface="Arial" panose="020B0604020202020204" pitchFamily="34" charset="0"/>
                <a:cs typeface="Arial" panose="020B0604020202020204" pitchFamily="34" charset="0"/>
              </a:rPr>
              <a:t>toàn</a:t>
            </a:r>
            <a:r>
              <a:rPr lang="en-US" sz="1600" dirty="0" smtClean="0">
                <a:solidFill>
                  <a:schemeClr val="tx1"/>
                </a:solidFill>
                <a:latin typeface="Arial" panose="020B0604020202020204" pitchFamily="34" charset="0"/>
                <a:cs typeface="Arial" panose="020B0604020202020204" pitchFamily="34" charset="0"/>
              </a:rPr>
              <a:t>.</a:t>
            </a:r>
            <a:endParaRPr lang="en-US" sz="1600"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err="1" smtClean="0">
                <a:solidFill>
                  <a:schemeClr val="tx1"/>
                </a:solidFill>
                <a:latin typeface="Arial" panose="020B0604020202020204" pitchFamily="34" charset="0"/>
                <a:cs typeface="Arial" panose="020B0604020202020204" pitchFamily="34" charset="0"/>
              </a:rPr>
              <a:t>Phương</a:t>
            </a:r>
            <a:r>
              <a:rPr lang="en-US" sz="1600" dirty="0" smtClean="0">
                <a:solidFill>
                  <a:schemeClr val="tx1"/>
                </a:solidFill>
                <a:latin typeface="Arial" panose="020B0604020202020204" pitchFamily="34" charset="0"/>
                <a:cs typeface="Arial" panose="020B0604020202020204" pitchFamily="34" charset="0"/>
              </a:rPr>
              <a:t> </a:t>
            </a:r>
            <a:r>
              <a:rPr lang="en-US" sz="1600" dirty="0" err="1" smtClean="0">
                <a:solidFill>
                  <a:schemeClr val="tx1"/>
                </a:solidFill>
                <a:latin typeface="Arial" panose="020B0604020202020204" pitchFamily="34" charset="0"/>
                <a:cs typeface="Arial" panose="020B0604020202020204" pitchFamily="34" charset="0"/>
              </a:rPr>
              <a:t>tiện</a:t>
            </a:r>
            <a:r>
              <a:rPr lang="en-US" sz="1600" dirty="0" smtClean="0">
                <a:solidFill>
                  <a:schemeClr val="tx1"/>
                </a:solidFill>
                <a:latin typeface="Arial" panose="020B0604020202020204" pitchFamily="34" charset="0"/>
                <a:cs typeface="Arial" panose="020B0604020202020204" pitchFamily="34" charset="0"/>
              </a:rPr>
              <a:t> </a:t>
            </a:r>
            <a:r>
              <a:rPr lang="en-US" sz="1600" dirty="0" err="1" smtClean="0">
                <a:solidFill>
                  <a:schemeClr val="tx1"/>
                </a:solidFill>
                <a:latin typeface="Arial" panose="020B0604020202020204" pitchFamily="34" charset="0"/>
                <a:cs typeface="Arial" panose="020B0604020202020204" pitchFamily="34" charset="0"/>
              </a:rPr>
              <a:t>giao</a:t>
            </a:r>
            <a:r>
              <a:rPr lang="en-US" sz="1600" dirty="0" smtClean="0">
                <a:solidFill>
                  <a:schemeClr val="tx1"/>
                </a:solidFill>
                <a:latin typeface="Arial" panose="020B0604020202020204" pitchFamily="34" charset="0"/>
                <a:cs typeface="Arial" panose="020B0604020202020204" pitchFamily="34" charset="0"/>
              </a:rPr>
              <a:t> </a:t>
            </a:r>
            <a:r>
              <a:rPr lang="en-US" sz="1600" dirty="0" err="1" smtClean="0">
                <a:solidFill>
                  <a:schemeClr val="tx1"/>
                </a:solidFill>
                <a:latin typeface="Arial" panose="020B0604020202020204" pitchFamily="34" charset="0"/>
                <a:cs typeface="Arial" panose="020B0604020202020204" pitchFamily="34" charset="0"/>
              </a:rPr>
              <a:t>thông</a:t>
            </a:r>
            <a:r>
              <a:rPr lang="en-US" sz="1600" dirty="0" smtClean="0">
                <a:solidFill>
                  <a:schemeClr val="tx1"/>
                </a:solidFill>
                <a:latin typeface="Arial" panose="020B0604020202020204" pitchFamily="34" charset="0"/>
                <a:cs typeface="Arial" panose="020B0604020202020204" pitchFamily="34" charset="0"/>
              </a:rPr>
              <a:t> </a:t>
            </a:r>
            <a:r>
              <a:rPr lang="en-US" sz="1600" dirty="0" err="1" smtClean="0">
                <a:solidFill>
                  <a:schemeClr val="tx1"/>
                </a:solidFill>
                <a:latin typeface="Arial" panose="020B0604020202020204" pitchFamily="34" charset="0"/>
                <a:cs typeface="Arial" panose="020B0604020202020204" pitchFamily="34" charset="0"/>
              </a:rPr>
              <a:t>không</a:t>
            </a:r>
            <a:r>
              <a:rPr lang="en-US" sz="1600" dirty="0" smtClean="0">
                <a:solidFill>
                  <a:schemeClr val="tx1"/>
                </a:solidFill>
                <a:latin typeface="Arial" panose="020B0604020202020204" pitchFamily="34" charset="0"/>
                <a:cs typeface="Arial" panose="020B0604020202020204" pitchFamily="34" charset="0"/>
              </a:rPr>
              <a:t> </a:t>
            </a:r>
            <a:r>
              <a:rPr lang="en-US" sz="1600" dirty="0" err="1" smtClean="0">
                <a:solidFill>
                  <a:schemeClr val="tx1"/>
                </a:solidFill>
                <a:latin typeface="Arial" panose="020B0604020202020204" pitchFamily="34" charset="0"/>
                <a:cs typeface="Arial" panose="020B0604020202020204" pitchFamily="34" charset="0"/>
              </a:rPr>
              <a:t>đảm</a:t>
            </a:r>
            <a:r>
              <a:rPr lang="en-US" sz="1600" dirty="0" smtClean="0">
                <a:solidFill>
                  <a:schemeClr val="tx1"/>
                </a:solidFill>
                <a:latin typeface="Arial" panose="020B0604020202020204" pitchFamily="34" charset="0"/>
                <a:cs typeface="Arial" panose="020B0604020202020204" pitchFamily="34" charset="0"/>
              </a:rPr>
              <a:t> </a:t>
            </a:r>
            <a:r>
              <a:rPr lang="en-US" sz="1600" dirty="0" err="1" smtClean="0">
                <a:solidFill>
                  <a:schemeClr val="tx1"/>
                </a:solidFill>
                <a:latin typeface="Arial" panose="020B0604020202020204" pitchFamily="34" charset="0"/>
                <a:cs typeface="Arial" panose="020B0604020202020204" pitchFamily="34" charset="0"/>
              </a:rPr>
              <a:t>bảo</a:t>
            </a:r>
            <a:r>
              <a:rPr lang="en-US" sz="1600" dirty="0" smtClean="0">
                <a:solidFill>
                  <a:schemeClr val="tx1"/>
                </a:solidFill>
                <a:latin typeface="Arial" panose="020B0604020202020204" pitchFamily="34" charset="0"/>
                <a:cs typeface="Arial" panose="020B0604020202020204" pitchFamily="34" charset="0"/>
              </a:rPr>
              <a:t> đ</a:t>
            </a:r>
            <a:r>
              <a:rPr lang="vi-VN" sz="1600" dirty="0" smtClean="0">
                <a:solidFill>
                  <a:schemeClr val="tx1"/>
                </a:solidFill>
                <a:latin typeface="Arial" panose="020B0604020202020204" pitchFamily="34" charset="0"/>
                <a:cs typeface="Arial" panose="020B0604020202020204" pitchFamily="34" charset="0"/>
              </a:rPr>
              <a:t>ộ </a:t>
            </a:r>
            <a:r>
              <a:rPr lang="vi-VN" sz="1600" dirty="0">
                <a:solidFill>
                  <a:schemeClr val="tx1"/>
                </a:solidFill>
                <a:latin typeface="Arial" panose="020B0604020202020204" pitchFamily="34" charset="0"/>
                <a:cs typeface="Arial" panose="020B0604020202020204" pitchFamily="34" charset="0"/>
              </a:rPr>
              <a:t>an </a:t>
            </a:r>
            <a:r>
              <a:rPr lang="vi-VN" sz="1600" dirty="0" smtClean="0">
                <a:solidFill>
                  <a:schemeClr val="tx1"/>
                </a:solidFill>
                <a:latin typeface="Arial" panose="020B0604020202020204" pitchFamily="34" charset="0"/>
                <a:cs typeface="Arial" panose="020B0604020202020204" pitchFamily="34" charset="0"/>
              </a:rPr>
              <a:t>toàn</a:t>
            </a:r>
            <a:endParaRPr lang="en-US" sz="1600" dirty="0">
              <a:solidFill>
                <a:schemeClr val="tx1"/>
              </a:solidFill>
              <a:latin typeface="Arial" panose="020B0604020202020204" pitchFamily="34" charset="0"/>
              <a:cs typeface="Arial" panose="020B0604020202020204" pitchFamily="34" charset="0"/>
            </a:endParaRPr>
          </a:p>
        </p:txBody>
      </p:sp>
      <p:sp>
        <p:nvSpPr>
          <p:cNvPr id="21" name="Rectangle 20"/>
          <p:cNvSpPr/>
          <p:nvPr/>
        </p:nvSpPr>
        <p:spPr>
          <a:xfrm>
            <a:off x="141028" y="2336652"/>
            <a:ext cx="381000" cy="982311"/>
          </a:xfrm>
          <a:prstGeom prst="rect">
            <a:avLst/>
          </a:prstGeom>
          <a:no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latin typeface="Arial" panose="020B0604020202020204" pitchFamily="34" charset="0"/>
                <a:ea typeface="Tahoma" panose="020B0604030504040204" pitchFamily="34" charset="0"/>
                <a:cs typeface="Arial" panose="020B0604020202020204" pitchFamily="34" charset="0"/>
              </a:rPr>
              <a:t>1</a:t>
            </a:r>
            <a:endParaRPr lang="en-US" sz="1600" b="1" dirty="0">
              <a:solidFill>
                <a:schemeClr val="tx1"/>
              </a:solidFill>
              <a:latin typeface="Arial" panose="020B0604020202020204" pitchFamily="34" charset="0"/>
              <a:ea typeface="Tahoma" panose="020B0604030504040204" pitchFamily="34" charset="0"/>
              <a:cs typeface="Arial" panose="020B0604020202020204" pitchFamily="34" charset="0"/>
            </a:endParaRPr>
          </a:p>
        </p:txBody>
      </p:sp>
      <p:sp>
        <p:nvSpPr>
          <p:cNvPr id="22" name="Rectangle 21"/>
          <p:cNvSpPr/>
          <p:nvPr/>
        </p:nvSpPr>
        <p:spPr>
          <a:xfrm>
            <a:off x="141028" y="3953100"/>
            <a:ext cx="381000" cy="911000"/>
          </a:xfrm>
          <a:prstGeom prst="rect">
            <a:avLst/>
          </a:prstGeom>
          <a:no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latin typeface="Arial" panose="020B0604020202020204" pitchFamily="34" charset="0"/>
                <a:ea typeface="Tahoma" panose="020B0604030504040204" pitchFamily="34" charset="0"/>
                <a:cs typeface="Arial" panose="020B0604020202020204" pitchFamily="34" charset="0"/>
              </a:rPr>
              <a:t>2</a:t>
            </a:r>
            <a:endParaRPr lang="en-US" sz="1600" b="1" dirty="0">
              <a:solidFill>
                <a:schemeClr val="tx1"/>
              </a:solidFill>
              <a:latin typeface="Arial" panose="020B0604020202020204" pitchFamily="34" charset="0"/>
              <a:ea typeface="Tahoma" panose="020B0604030504040204" pitchFamily="34" charset="0"/>
              <a:cs typeface="Arial" panose="020B0604020202020204" pitchFamily="34" charset="0"/>
            </a:endParaRPr>
          </a:p>
        </p:txBody>
      </p:sp>
      <p:sp>
        <p:nvSpPr>
          <p:cNvPr id="23" name="Rectangle 22"/>
          <p:cNvSpPr/>
          <p:nvPr/>
        </p:nvSpPr>
        <p:spPr>
          <a:xfrm>
            <a:off x="141028" y="5406832"/>
            <a:ext cx="381000" cy="1070168"/>
          </a:xfrm>
          <a:prstGeom prst="rect">
            <a:avLst/>
          </a:prstGeom>
          <a:no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latin typeface="Arial" panose="020B0604020202020204" pitchFamily="34" charset="0"/>
                <a:ea typeface="Tahoma" panose="020B0604030504040204" pitchFamily="34" charset="0"/>
                <a:cs typeface="Arial" panose="020B0604020202020204" pitchFamily="34" charset="0"/>
              </a:rPr>
              <a:t>4</a:t>
            </a:r>
            <a:endParaRPr lang="en-US" sz="1600" b="1" dirty="0">
              <a:solidFill>
                <a:schemeClr val="tx1"/>
              </a:solidFill>
              <a:latin typeface="Arial" panose="020B0604020202020204" pitchFamily="34" charset="0"/>
              <a:ea typeface="Tahoma" panose="020B0604030504040204" pitchFamily="34" charset="0"/>
              <a:cs typeface="Arial" panose="020B0604020202020204" pitchFamily="34" charset="0"/>
            </a:endParaRPr>
          </a:p>
        </p:txBody>
      </p:sp>
      <p:sp>
        <p:nvSpPr>
          <p:cNvPr id="28" name="Rectangle 27"/>
          <p:cNvSpPr/>
          <p:nvPr/>
        </p:nvSpPr>
        <p:spPr>
          <a:xfrm>
            <a:off x="4952999" y="5406831"/>
            <a:ext cx="3886200" cy="1062017"/>
          </a:xfrm>
          <a:prstGeom prst="rect">
            <a:avLst/>
          </a:prstGeom>
          <a:no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dirty="0" smtClean="0">
                <a:solidFill>
                  <a:schemeClr val="tx1"/>
                </a:solidFill>
                <a:ea typeface="Tahoma" panose="020B0604030504040204" pitchFamily="34" charset="0"/>
                <a:cs typeface="Arial" panose="020B0604020202020204" pitchFamily="34" charset="0"/>
              </a:rPr>
              <a:t>Phải </a:t>
            </a:r>
            <a:r>
              <a:rPr lang="en-US" sz="1600" dirty="0" err="1" smtClean="0">
                <a:solidFill>
                  <a:schemeClr val="tx1"/>
                </a:solidFill>
                <a:latin typeface="Arial" panose="020B0604020202020204" pitchFamily="34" charset="0"/>
                <a:ea typeface="Tahoma" panose="020B0604030504040204" pitchFamily="34" charset="0"/>
                <a:cs typeface="Arial" panose="020B0604020202020204" pitchFamily="34" charset="0"/>
              </a:rPr>
              <a:t>luôn</a:t>
            </a:r>
            <a:r>
              <a:rPr lang="en-US" sz="1600" dirty="0" smtClean="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1600" dirty="0" err="1" smtClean="0">
                <a:solidFill>
                  <a:schemeClr val="tx1"/>
                </a:solidFill>
                <a:latin typeface="Arial" panose="020B0604020202020204" pitchFamily="34" charset="0"/>
                <a:ea typeface="Tahoma" panose="020B0604030504040204" pitchFamily="34" charset="0"/>
                <a:cs typeface="Arial" panose="020B0604020202020204" pitchFamily="34" charset="0"/>
              </a:rPr>
              <a:t>thận</a:t>
            </a:r>
            <a:r>
              <a:rPr lang="en-US" sz="1600" dirty="0" smtClean="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1600" dirty="0" err="1" smtClean="0">
                <a:solidFill>
                  <a:schemeClr val="tx1"/>
                </a:solidFill>
                <a:latin typeface="Arial" panose="020B0604020202020204" pitchFamily="34" charset="0"/>
                <a:ea typeface="Tahoma" panose="020B0604030504040204" pitchFamily="34" charset="0"/>
                <a:cs typeface="Arial" panose="020B0604020202020204" pitchFamily="34" charset="0"/>
              </a:rPr>
              <a:t>trọng</a:t>
            </a:r>
            <a:r>
              <a:rPr lang="en-US" sz="1600" dirty="0" smtClean="0">
                <a:solidFill>
                  <a:schemeClr val="tx1"/>
                </a:solidFill>
                <a:ea typeface="Tahoma" panose="020B0604030504040204" pitchFamily="34" charset="0"/>
                <a:cs typeface="Arial" panose="020B0604020202020204" pitchFamily="34" charset="0"/>
              </a:rPr>
              <a:t> </a:t>
            </a:r>
            <a:r>
              <a:rPr lang="vi-VN" sz="1600" dirty="0" smtClean="0">
                <a:solidFill>
                  <a:schemeClr val="tx1"/>
                </a:solidFill>
                <a:ea typeface="Tahoma" panose="020B0604030504040204" pitchFamily="34" charset="0"/>
                <a:cs typeface="Arial" panose="020B0604020202020204" pitchFamily="34" charset="0"/>
              </a:rPr>
              <a:t>và </a:t>
            </a:r>
            <a:r>
              <a:rPr lang="vi-VN" sz="1600" dirty="0">
                <a:solidFill>
                  <a:schemeClr val="tx1"/>
                </a:solidFill>
                <a:ea typeface="Tahoma" panose="020B0604030504040204" pitchFamily="34" charset="0"/>
                <a:cs typeface="Arial" panose="020B0604020202020204" pitchFamily="34" charset="0"/>
              </a:rPr>
              <a:t>chú ý quan sát khi đi đường</a:t>
            </a:r>
            <a:r>
              <a:rPr lang="vi-VN" sz="1600" dirty="0" smtClean="0">
                <a:solidFill>
                  <a:schemeClr val="tx1"/>
                </a:solidFill>
                <a:ea typeface="Tahoma" panose="020B0604030504040204" pitchFamily="34" charset="0"/>
                <a:cs typeface="Arial" panose="020B0604020202020204" pitchFamily="34" charset="0"/>
              </a:rPr>
              <a:t>.</a:t>
            </a:r>
            <a:endParaRPr lang="en-US" sz="1600" dirty="0">
              <a:solidFill>
                <a:schemeClr val="tx1"/>
              </a:solidFill>
              <a:latin typeface="Arial" panose="020B0604020202020204" pitchFamily="34" charset="0"/>
              <a:ea typeface="Tahoma" panose="020B0604030504040204" pitchFamily="34" charset="0"/>
              <a:cs typeface="Arial" panose="020B0604020202020204" pitchFamily="34" charset="0"/>
            </a:endParaRPr>
          </a:p>
        </p:txBody>
      </p:sp>
      <p:sp>
        <p:nvSpPr>
          <p:cNvPr id="2" name="Right Arrow 1"/>
          <p:cNvSpPr/>
          <p:nvPr/>
        </p:nvSpPr>
        <p:spPr>
          <a:xfrm>
            <a:off x="4554940" y="2622349"/>
            <a:ext cx="169460" cy="533400"/>
          </a:xfrm>
          <a:prstGeom prst="rightArrow">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32" name="Right Arrow 31"/>
          <p:cNvSpPr/>
          <p:nvPr/>
        </p:nvSpPr>
        <p:spPr>
          <a:xfrm>
            <a:off x="4478740" y="4154600"/>
            <a:ext cx="169460" cy="533400"/>
          </a:xfrm>
          <a:prstGeom prst="rightArrow">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33" name="Right Arrow 32"/>
          <p:cNvSpPr/>
          <p:nvPr/>
        </p:nvSpPr>
        <p:spPr>
          <a:xfrm>
            <a:off x="4478740" y="5638800"/>
            <a:ext cx="169460" cy="533400"/>
          </a:xfrm>
          <a:prstGeom prst="rightArrow">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26" name="Title 2"/>
          <p:cNvSpPr txBox="1">
            <a:spLocks/>
          </p:cNvSpPr>
          <p:nvPr/>
        </p:nvSpPr>
        <p:spPr bwMode="auto">
          <a:xfrm>
            <a:off x="228600" y="681456"/>
            <a:ext cx="8915400" cy="613944"/>
          </a:xfrm>
          <a:prstGeom prst="rect">
            <a:avLst/>
          </a:prstGeom>
          <a:noFill/>
          <a:ln w="9525">
            <a:noFill/>
            <a:miter lim="800000"/>
            <a:headEnd/>
            <a:tailEnd/>
          </a:ln>
        </p:spPr>
        <p:txBody>
          <a:bodyPr anchor="ctr"/>
          <a:lstStyle/>
          <a:p>
            <a:pPr>
              <a:defRPr/>
            </a:pPr>
            <a:r>
              <a:rPr lang="vi-VN" sz="2400" b="1" dirty="0"/>
              <a:t>3. Nguyên nhân gây ra </a:t>
            </a:r>
            <a:r>
              <a:rPr lang="vi-VN" sz="2400" b="1" dirty="0" smtClean="0"/>
              <a:t>TNGT </a:t>
            </a:r>
            <a:r>
              <a:rPr lang="vi-VN" sz="2400" b="1" dirty="0"/>
              <a:t>ở lứa tuổi học </a:t>
            </a:r>
            <a:r>
              <a:rPr lang="vi-VN" sz="2400" b="1" dirty="0" smtClean="0"/>
              <a:t>sinh</a:t>
            </a:r>
            <a:r>
              <a:rPr lang="en-US" sz="2400" b="1" dirty="0" smtClean="0"/>
              <a:t> </a:t>
            </a:r>
            <a:r>
              <a:rPr lang="en-US" sz="2400" b="1" dirty="0" err="1" smtClean="0"/>
              <a:t>và</a:t>
            </a:r>
            <a:r>
              <a:rPr lang="en-US" sz="2400" b="1" dirty="0" smtClean="0"/>
              <a:t> </a:t>
            </a:r>
            <a:r>
              <a:rPr lang="vi-VN" sz="2400" b="1" dirty="0" smtClean="0"/>
              <a:t>cách </a:t>
            </a:r>
            <a:r>
              <a:rPr lang="vi-VN" sz="2400" b="1" dirty="0"/>
              <a:t>phòng </a:t>
            </a:r>
            <a:r>
              <a:rPr lang="vi-VN" sz="2400" b="1" dirty="0" smtClean="0"/>
              <a:t>tránh</a:t>
            </a:r>
            <a:endParaRPr lang="en-US" sz="2400" dirty="0"/>
          </a:p>
        </p:txBody>
      </p:sp>
    </p:spTree>
    <p:extLst>
      <p:ext uri="{BB962C8B-B14F-4D97-AF65-F5344CB8AC3E}">
        <p14:creationId xmlns:p14="http://schemas.microsoft.com/office/powerpoint/2010/main" val="19171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randombar(horizontal)">
                                      <p:cBhvr>
                                        <p:cTn id="23" dur="500"/>
                                        <p:tgtEl>
                                          <p:spTgt spid="19"/>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horizontal)">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randombar(horizontal)">
                                      <p:cBhvr>
                                        <p:cTn id="39" dur="500"/>
                                        <p:tgtEl>
                                          <p:spTgt spid="20"/>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randombar(horizontal)">
                                      <p:cBhvr>
                                        <p:cTn id="42" dur="500"/>
                                        <p:tgtEl>
                                          <p:spTgt spid="2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fade">
                                      <p:cBhvr>
                                        <p:cTn id="45" dur="500"/>
                                        <p:tgtEl>
                                          <p:spTgt spid="2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fade">
                                      <p:cBhvr>
                                        <p:cTn id="4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animBg="1"/>
      <p:bldP spid="16" grpId="0" animBg="1"/>
      <p:bldP spid="19" grpId="0" animBg="1"/>
      <p:bldP spid="20" grpId="0" animBg="1"/>
      <p:bldP spid="21" grpId="0" animBg="1"/>
      <p:bldP spid="22" grpId="0" animBg="1"/>
      <p:bldP spid="23" grpId="0" animBg="1"/>
      <p:bldP spid="28" grpId="0" animBg="1"/>
      <p:bldP spid="2" grpId="0" animBg="1"/>
      <p:bldP spid="32" grpId="0" animBg="1"/>
      <p:bldP spid="3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p:cNvSpPr txBox="1">
            <a:spLocks/>
          </p:cNvSpPr>
          <p:nvPr/>
        </p:nvSpPr>
        <p:spPr bwMode="auto">
          <a:xfrm>
            <a:off x="228600" y="533400"/>
            <a:ext cx="8153400" cy="613944"/>
          </a:xfrm>
          <a:prstGeom prst="rect">
            <a:avLst/>
          </a:prstGeom>
          <a:noFill/>
          <a:ln w="9525">
            <a:noFill/>
            <a:miter lim="800000"/>
            <a:headEnd/>
            <a:tailEnd/>
          </a:ln>
        </p:spPr>
        <p:txBody>
          <a:bodyPr anchor="ctr"/>
          <a:lstStyle/>
          <a:p>
            <a:r>
              <a:rPr lang="vi-VN" sz="2400" b="1" dirty="0"/>
              <a:t>4. Cách xử lí khi gặp </a:t>
            </a:r>
            <a:r>
              <a:rPr lang="vi-VN" sz="2400" b="1" dirty="0" smtClean="0"/>
              <a:t>TNGT </a:t>
            </a:r>
            <a:r>
              <a:rPr lang="vi-VN" sz="2400" b="1" dirty="0"/>
              <a:t>đường bộ</a:t>
            </a:r>
            <a:endParaRPr lang="en-US" sz="2400" dirty="0"/>
          </a:p>
        </p:txBody>
      </p:sp>
      <p:sp>
        <p:nvSpPr>
          <p:cNvPr id="17" name="TextBox 16"/>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r>
              <a:rPr lang="en-US" sz="2400" b="1" dirty="0" smtClean="0">
                <a:solidFill>
                  <a:schemeClr val="tx2">
                    <a:lumMod val="75000"/>
                  </a:schemeClr>
                </a:solidFill>
              </a:rPr>
              <a:t> </a:t>
            </a:r>
            <a:endParaRPr lang="en-US" sz="2400" b="1" dirty="0">
              <a:solidFill>
                <a:schemeClr val="tx2">
                  <a:lumMod val="75000"/>
                </a:schemeClr>
              </a:solidFill>
            </a:endParaRPr>
          </a:p>
        </p:txBody>
      </p:sp>
      <p:sp>
        <p:nvSpPr>
          <p:cNvPr id="5" name="Rectangle 4"/>
          <p:cNvSpPr/>
          <p:nvPr/>
        </p:nvSpPr>
        <p:spPr>
          <a:xfrm>
            <a:off x="228600" y="990600"/>
            <a:ext cx="8839200" cy="400110"/>
          </a:xfrm>
          <a:prstGeom prst="rect">
            <a:avLst/>
          </a:prstGeom>
        </p:spPr>
        <p:txBody>
          <a:bodyPr wrap="square">
            <a:spAutoFit/>
          </a:bodyPr>
          <a:lstStyle/>
          <a:p>
            <a:r>
              <a:rPr lang="vi-VN" sz="2000" i="1" dirty="0"/>
              <a:t>Bằng hiểu biết của em, hãy thảo luận với các bạn về các nội dung sau </a:t>
            </a:r>
            <a:r>
              <a:rPr lang="vi-VN" sz="2000" i="1" dirty="0" smtClean="0"/>
              <a:t>đây</a:t>
            </a:r>
            <a:r>
              <a:rPr lang="en-US" sz="2000" i="1" dirty="0" smtClean="0"/>
              <a:t>:</a:t>
            </a:r>
            <a:endParaRPr lang="en-US" sz="2000" b="1" dirty="0">
              <a:solidFill>
                <a:srgbClr val="1F497D">
                  <a:lumMod val="75000"/>
                </a:srgbClr>
              </a:solidFill>
              <a:latin typeface="Tahoma" pitchFamily="34" charset="0"/>
              <a:cs typeface="Tahoma" pitchFamily="34" charset="0"/>
            </a:endParaRPr>
          </a:p>
        </p:txBody>
      </p:sp>
      <p:sp>
        <p:nvSpPr>
          <p:cNvPr id="6" name="Rectangle 5"/>
          <p:cNvSpPr/>
          <p:nvPr/>
        </p:nvSpPr>
        <p:spPr>
          <a:xfrm>
            <a:off x="228600" y="1371600"/>
            <a:ext cx="8610600" cy="866904"/>
          </a:xfrm>
          <a:prstGeom prst="rect">
            <a:avLst/>
          </a:prstGeom>
          <a:ln>
            <a:solidFill>
              <a:srgbClr val="800000"/>
            </a:solidFill>
          </a:ln>
        </p:spPr>
        <p:txBody>
          <a:bodyPr wrap="square" lIns="182880">
            <a:spAutoFit/>
          </a:bodyPr>
          <a:lstStyle/>
          <a:p>
            <a:pPr>
              <a:lnSpc>
                <a:spcPct val="150000"/>
              </a:lnSpc>
            </a:pPr>
            <a:r>
              <a:rPr lang="en-US" dirty="0">
                <a:solidFill>
                  <a:srgbClr val="1F497D">
                    <a:lumMod val="75000"/>
                  </a:srgbClr>
                </a:solidFill>
                <a:latin typeface="Tahoma" pitchFamily="34" charset="0"/>
                <a:cs typeface="Tahoma" pitchFamily="34" charset="0"/>
              </a:rPr>
              <a:t>a) </a:t>
            </a:r>
            <a:r>
              <a:rPr lang="vi-VN" dirty="0">
                <a:solidFill>
                  <a:srgbClr val="1F497D">
                    <a:lumMod val="75000"/>
                  </a:srgbClr>
                </a:solidFill>
                <a:latin typeface="Tahoma" pitchFamily="34" charset="0"/>
                <a:cs typeface="Tahoma" pitchFamily="34" charset="0"/>
              </a:rPr>
              <a:t>Nếu em chứng kiến bạn em hoặc người đi đường bị tai nạn em sẽ làm gì?</a:t>
            </a:r>
            <a:endParaRPr lang="en-US" dirty="0">
              <a:solidFill>
                <a:srgbClr val="1F497D">
                  <a:lumMod val="75000"/>
                </a:srgbClr>
              </a:solidFill>
              <a:latin typeface="Tahoma" pitchFamily="34" charset="0"/>
              <a:cs typeface="Tahoma" pitchFamily="34" charset="0"/>
            </a:endParaRPr>
          </a:p>
          <a:p>
            <a:pPr>
              <a:lnSpc>
                <a:spcPct val="150000"/>
              </a:lnSpc>
            </a:pPr>
            <a:r>
              <a:rPr lang="en-US" dirty="0">
                <a:solidFill>
                  <a:srgbClr val="1F497D">
                    <a:lumMod val="75000"/>
                  </a:srgbClr>
                </a:solidFill>
                <a:latin typeface="Tahoma" pitchFamily="34" charset="0"/>
                <a:cs typeface="Tahoma" pitchFamily="34" charset="0"/>
              </a:rPr>
              <a:t>b) </a:t>
            </a:r>
            <a:r>
              <a:rPr lang="vi-VN" dirty="0">
                <a:solidFill>
                  <a:srgbClr val="1F497D">
                    <a:lumMod val="75000"/>
                  </a:srgbClr>
                </a:solidFill>
                <a:latin typeface="Tahoma" pitchFamily="34" charset="0"/>
                <a:cs typeface="Tahoma" pitchFamily="34" charset="0"/>
              </a:rPr>
              <a:t>Nếu em là người bị tai nạn, em sẽ làm gì?</a:t>
            </a:r>
            <a:endParaRPr lang="en-US" dirty="0">
              <a:solidFill>
                <a:srgbClr val="1F497D">
                  <a:lumMod val="75000"/>
                </a:srgbClr>
              </a:solidFill>
              <a:latin typeface="Tahoma" pitchFamily="34" charset="0"/>
              <a:cs typeface="Tahoma" pitchFamily="34" charset="0"/>
            </a:endParaRPr>
          </a:p>
        </p:txBody>
      </p:sp>
      <p:sp>
        <p:nvSpPr>
          <p:cNvPr id="7" name="Rectangle 6"/>
          <p:cNvSpPr/>
          <p:nvPr/>
        </p:nvSpPr>
        <p:spPr>
          <a:xfrm>
            <a:off x="228600" y="2362200"/>
            <a:ext cx="8610600" cy="4343400"/>
          </a:xfrm>
          <a:prstGeom prst="rect">
            <a:avLst/>
          </a:prstGeom>
          <a:solidFill>
            <a:schemeClr val="accent6">
              <a:lumMod val="40000"/>
              <a:lumOff val="60000"/>
            </a:schemeClr>
          </a:solidFill>
        </p:spPr>
        <p:txBody>
          <a:bodyPr wrap="square" anchor="ctr" anchorCtr="0">
            <a:noAutofit/>
          </a:bodyPr>
          <a:lstStyle/>
          <a:p>
            <a:pPr>
              <a:lnSpc>
                <a:spcPct val="150000"/>
              </a:lnSpc>
            </a:pPr>
            <a:r>
              <a:rPr lang="vi-VN" sz="1700" b="1" dirty="0">
                <a:latin typeface="Tahoma" panose="020B0604030504040204" pitchFamily="34" charset="0"/>
                <a:ea typeface="Tahoma" panose="020B0604030504040204" pitchFamily="34" charset="0"/>
                <a:cs typeface="Tahoma" panose="020B0604030504040204" pitchFamily="34" charset="0"/>
              </a:rPr>
              <a:t>a) Trường hợp nếu bạn cùng đi bị tai nạn (em là người đi cùng, hoặc chứng kiến người đi đường)</a:t>
            </a:r>
            <a:endParaRPr lang="en-US" sz="1700" dirty="0">
              <a:latin typeface="Tahoma" panose="020B0604030504040204" pitchFamily="34" charset="0"/>
              <a:ea typeface="Tahoma" panose="020B0604030504040204" pitchFamily="34" charset="0"/>
              <a:cs typeface="Tahoma" panose="020B0604030504040204" pitchFamily="34" charset="0"/>
            </a:endParaRPr>
          </a:p>
          <a:p>
            <a:pPr marL="285750" indent="-285750">
              <a:lnSpc>
                <a:spcPct val="150000"/>
              </a:lnSpc>
              <a:buFont typeface="Wingdings" panose="05000000000000000000" pitchFamily="2" charset="2"/>
              <a:buChar char="q"/>
            </a:pPr>
            <a:r>
              <a:rPr lang="vi-VN" sz="1700" dirty="0" smtClean="0">
                <a:latin typeface="Tahoma" panose="020B0604030504040204" pitchFamily="34" charset="0"/>
                <a:ea typeface="Tahoma" panose="020B0604030504040204" pitchFamily="34" charset="0"/>
                <a:cs typeface="Tahoma" panose="020B0604030504040204" pitchFamily="34" charset="0"/>
              </a:rPr>
              <a:t>Trường </a:t>
            </a:r>
            <a:r>
              <a:rPr lang="vi-VN" sz="1700" dirty="0">
                <a:latin typeface="Tahoma" panose="020B0604030504040204" pitchFamily="34" charset="0"/>
                <a:ea typeface="Tahoma" panose="020B0604030504040204" pitchFamily="34" charset="0"/>
                <a:cs typeface="Tahoma" panose="020B0604030504040204" pitchFamily="34" charset="0"/>
              </a:rPr>
              <a:t>hợp nếu bạn bị tai nạn mà xảy ra thương tích và phải đi bệnh </a:t>
            </a:r>
            <a:r>
              <a:rPr lang="vi-VN" sz="1700" dirty="0" smtClean="0">
                <a:latin typeface="Tahoma" panose="020B0604030504040204" pitchFamily="34" charset="0"/>
                <a:ea typeface="Tahoma" panose="020B0604030504040204" pitchFamily="34" charset="0"/>
                <a:cs typeface="Tahoma" panose="020B0604030504040204" pitchFamily="34" charset="0"/>
              </a:rPr>
              <a:t>viện</a:t>
            </a:r>
            <a:r>
              <a:rPr lang="en-US" sz="1700" dirty="0" smtClean="0">
                <a:latin typeface="Tahoma" panose="020B0604030504040204" pitchFamily="34" charset="0"/>
                <a:ea typeface="Tahoma" panose="020B0604030504040204" pitchFamily="34" charset="0"/>
                <a:cs typeface="Tahoma" panose="020B0604030504040204" pitchFamily="34" charset="0"/>
              </a:rPr>
              <a:t>, </a:t>
            </a:r>
            <a:r>
              <a:rPr lang="vi-VN" sz="1700" dirty="0" smtClean="0">
                <a:latin typeface="Tahoma" panose="020B0604030504040204" pitchFamily="34" charset="0"/>
                <a:ea typeface="Tahoma" panose="020B0604030504040204" pitchFamily="34" charset="0"/>
                <a:cs typeface="Tahoma" panose="020B0604030504040204" pitchFamily="34" charset="0"/>
              </a:rPr>
              <a:t>em </a:t>
            </a:r>
            <a:r>
              <a:rPr lang="vi-VN" sz="1700" dirty="0">
                <a:latin typeface="Tahoma" panose="020B0604030504040204" pitchFamily="34" charset="0"/>
                <a:ea typeface="Tahoma" panose="020B0604030504040204" pitchFamily="34" charset="0"/>
                <a:cs typeface="Tahoma" panose="020B0604030504040204" pitchFamily="34" charset="0"/>
              </a:rPr>
              <a:t>cần</a:t>
            </a:r>
            <a:r>
              <a:rPr lang="vi-VN" sz="1700" dirty="0" smtClean="0">
                <a:latin typeface="Tahoma" panose="020B0604030504040204" pitchFamily="34" charset="0"/>
                <a:ea typeface="Tahoma" panose="020B0604030504040204" pitchFamily="34" charset="0"/>
                <a:cs typeface="Tahoma" panose="020B0604030504040204" pitchFamily="34" charset="0"/>
              </a:rPr>
              <a:t>:</a:t>
            </a:r>
            <a:endParaRPr lang="en-US" sz="1700" dirty="0" smtClean="0">
              <a:latin typeface="Tahoma" panose="020B0604030504040204" pitchFamily="34" charset="0"/>
              <a:ea typeface="Tahoma" panose="020B0604030504040204" pitchFamily="34" charset="0"/>
              <a:cs typeface="Tahoma" panose="020B0604030504040204" pitchFamily="34" charset="0"/>
            </a:endParaRPr>
          </a:p>
          <a:p>
            <a:pPr>
              <a:lnSpc>
                <a:spcPct val="150000"/>
              </a:lnSpc>
            </a:pPr>
            <a:endParaRPr lang="en-US" sz="1700" dirty="0" smtClean="0">
              <a:latin typeface="Tahoma" panose="020B0604030504040204" pitchFamily="34" charset="0"/>
              <a:ea typeface="Tahoma" panose="020B0604030504040204" pitchFamily="34" charset="0"/>
              <a:cs typeface="Tahoma" panose="020B0604030504040204" pitchFamily="34" charset="0"/>
            </a:endParaRPr>
          </a:p>
          <a:p>
            <a:pPr marL="285750" indent="-285750">
              <a:lnSpc>
                <a:spcPct val="150000"/>
              </a:lnSpc>
              <a:buFont typeface="Wingdings" panose="05000000000000000000" pitchFamily="2" charset="2"/>
              <a:buChar char="q"/>
            </a:pPr>
            <a:endParaRPr lang="en-US" sz="1700" dirty="0">
              <a:latin typeface="Tahoma" panose="020B0604030504040204" pitchFamily="34" charset="0"/>
              <a:ea typeface="Tahoma" panose="020B0604030504040204" pitchFamily="34" charset="0"/>
              <a:cs typeface="Tahoma" panose="020B0604030504040204" pitchFamily="34" charset="0"/>
            </a:endParaRPr>
          </a:p>
          <a:p>
            <a:pPr marL="285750" indent="-285750">
              <a:lnSpc>
                <a:spcPct val="150000"/>
              </a:lnSpc>
              <a:buFont typeface="Wingdings" panose="05000000000000000000" pitchFamily="2" charset="2"/>
              <a:buChar char="q"/>
            </a:pPr>
            <a:endParaRPr lang="en-US" sz="1700" dirty="0" smtClean="0">
              <a:latin typeface="Tahoma" panose="020B0604030504040204" pitchFamily="34" charset="0"/>
              <a:ea typeface="Tahoma" panose="020B0604030504040204" pitchFamily="34" charset="0"/>
              <a:cs typeface="Tahoma" panose="020B0604030504040204" pitchFamily="34" charset="0"/>
            </a:endParaRPr>
          </a:p>
          <a:p>
            <a:pPr marL="285750" indent="-285750">
              <a:lnSpc>
                <a:spcPct val="150000"/>
              </a:lnSpc>
              <a:buFont typeface="Wingdings" panose="05000000000000000000" pitchFamily="2" charset="2"/>
              <a:buChar char="q"/>
            </a:pPr>
            <a:endParaRPr lang="en-US" sz="1700" dirty="0" smtClean="0">
              <a:latin typeface="Tahoma" panose="020B0604030504040204" pitchFamily="34" charset="0"/>
              <a:ea typeface="Tahoma" panose="020B0604030504040204" pitchFamily="34" charset="0"/>
              <a:cs typeface="Tahoma" panose="020B0604030504040204" pitchFamily="34" charset="0"/>
            </a:endParaRPr>
          </a:p>
          <a:p>
            <a:pPr marL="285750" indent="-285750">
              <a:lnSpc>
                <a:spcPct val="150000"/>
              </a:lnSpc>
              <a:buFont typeface="Wingdings" panose="05000000000000000000" pitchFamily="2" charset="2"/>
              <a:buChar char="q"/>
            </a:pPr>
            <a:endParaRPr lang="en-US" sz="1700" dirty="0">
              <a:latin typeface="Tahoma" panose="020B0604030504040204" pitchFamily="34" charset="0"/>
              <a:ea typeface="Tahoma" panose="020B0604030504040204" pitchFamily="34" charset="0"/>
              <a:cs typeface="Tahoma" panose="020B0604030504040204" pitchFamily="34" charset="0"/>
            </a:endParaRPr>
          </a:p>
          <a:p>
            <a:pPr marL="285750" indent="-285750">
              <a:lnSpc>
                <a:spcPct val="150000"/>
              </a:lnSpc>
              <a:buFont typeface="Wingdings" panose="05000000000000000000" pitchFamily="2" charset="2"/>
              <a:buChar char="q"/>
            </a:pPr>
            <a:endParaRPr lang="en-US" sz="1700" dirty="0">
              <a:latin typeface="Tahoma" panose="020B0604030504040204" pitchFamily="34" charset="0"/>
              <a:ea typeface="Tahoma" panose="020B0604030504040204" pitchFamily="34" charset="0"/>
              <a:cs typeface="Tahoma" panose="020B0604030504040204" pitchFamily="34" charset="0"/>
            </a:endParaRPr>
          </a:p>
          <a:p>
            <a:pPr marL="285750" indent="-285750">
              <a:lnSpc>
                <a:spcPct val="150000"/>
              </a:lnSpc>
              <a:buFont typeface="Wingdings" panose="05000000000000000000" pitchFamily="2" charset="2"/>
              <a:buChar char="q"/>
            </a:pPr>
            <a:r>
              <a:rPr lang="vi-VN" sz="1700" dirty="0" smtClean="0">
                <a:latin typeface="Tahoma" panose="020B0604030504040204" pitchFamily="34" charset="0"/>
                <a:ea typeface="Tahoma" panose="020B0604030504040204" pitchFamily="34" charset="0"/>
                <a:cs typeface="Tahoma" panose="020B0604030504040204" pitchFamily="34" charset="0"/>
              </a:rPr>
              <a:t>Trường </a:t>
            </a:r>
            <a:r>
              <a:rPr lang="vi-VN" sz="1700" dirty="0">
                <a:latin typeface="Tahoma" panose="020B0604030504040204" pitchFamily="34" charset="0"/>
                <a:ea typeface="Tahoma" panose="020B0604030504040204" pitchFamily="34" charset="0"/>
                <a:cs typeface="Tahoma" panose="020B0604030504040204" pitchFamily="34" charset="0"/>
              </a:rPr>
              <a:t>hợp nếu bạn bị tai nạn nhưng chỉ bị đau và xây xát nhẹ thì em cần đưa bạn đến trung tâm y tế gần nhất hoặc phòng y tế của trường để xử lý vết thương</a:t>
            </a:r>
            <a:r>
              <a:rPr lang="vi-VN" sz="1700" dirty="0" smtClean="0">
                <a:latin typeface="Tahoma" panose="020B0604030504040204" pitchFamily="34" charset="0"/>
                <a:ea typeface="Tahoma" panose="020B0604030504040204" pitchFamily="34" charset="0"/>
                <a:cs typeface="Tahoma" panose="020B0604030504040204" pitchFamily="34" charset="0"/>
              </a:rPr>
              <a:t>.</a:t>
            </a:r>
            <a:endParaRPr lang="en-US" sz="1700" dirty="0" smtClean="0">
              <a:latin typeface="Tahoma" panose="020B0604030504040204" pitchFamily="34" charset="0"/>
              <a:ea typeface="Tahoma" panose="020B0604030504040204" pitchFamily="34" charset="0"/>
              <a:cs typeface="Tahoma" panose="020B0604030504040204" pitchFamily="34" charset="0"/>
            </a:endParaRPr>
          </a:p>
        </p:txBody>
      </p:sp>
      <p:sp>
        <p:nvSpPr>
          <p:cNvPr id="12" name="Rectangle 11"/>
          <p:cNvSpPr/>
          <p:nvPr/>
        </p:nvSpPr>
        <p:spPr>
          <a:xfrm>
            <a:off x="329360" y="3629504"/>
            <a:ext cx="3886200" cy="2170626"/>
          </a:xfrm>
          <a:prstGeom prst="rect">
            <a:avLst/>
          </a:prstGeom>
          <a:solidFill>
            <a:schemeClr val="bg1"/>
          </a:solidFill>
          <a:ln>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732587" y="3620574"/>
            <a:ext cx="3886200" cy="2170626"/>
          </a:xfrm>
          <a:prstGeom prst="rect">
            <a:avLst/>
          </a:prstGeom>
          <a:solidFill>
            <a:schemeClr val="bg1"/>
          </a:solidFill>
          <a:ln>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68121" y="3591404"/>
            <a:ext cx="2971800" cy="1754326"/>
          </a:xfrm>
          <a:prstGeom prst="rect">
            <a:avLst/>
          </a:prstGeom>
          <a:noFill/>
        </p:spPr>
        <p:txBody>
          <a:bodyPr wrap="square" rtlCol="0">
            <a:spAutoFit/>
          </a:bodyPr>
          <a:lstStyle/>
          <a:p>
            <a:pPr>
              <a:lnSpc>
                <a:spcPct val="150000"/>
              </a:lnSpc>
            </a:pPr>
            <a:r>
              <a:rPr lang="vi-VN" dirty="0">
                <a:latin typeface="Tahoma" panose="020B0604030504040204" pitchFamily="34" charset="0"/>
                <a:ea typeface="Tahoma" panose="020B0604030504040204" pitchFamily="34" charset="0"/>
                <a:cs typeface="Tahoma" panose="020B0604030504040204" pitchFamily="34" charset="0"/>
              </a:rPr>
              <a:t>Gọi điện thoại cho người thân của bạn và nhà </a:t>
            </a:r>
            <a:r>
              <a:rPr lang="vi-VN" dirty="0" smtClean="0">
                <a:latin typeface="Tahoma" panose="020B0604030504040204" pitchFamily="34" charset="0"/>
                <a:ea typeface="Tahoma" panose="020B0604030504040204" pitchFamily="34" charset="0"/>
                <a:cs typeface="Tahoma" panose="020B0604030504040204" pitchFamily="34" charset="0"/>
              </a:rPr>
              <a:t>trường</a:t>
            </a:r>
            <a:r>
              <a:rPr lang="en-US" dirty="0" smtClean="0">
                <a:latin typeface="Tahoma" panose="020B0604030504040204" pitchFamily="34" charset="0"/>
                <a:ea typeface="Tahoma" panose="020B0604030504040204" pitchFamily="34" charset="0"/>
                <a:cs typeface="Tahoma" panose="020B0604030504040204" pitchFamily="34" charset="0"/>
              </a:rPr>
              <a:t> </a:t>
            </a:r>
            <a:r>
              <a:rPr lang="en-US" dirty="0" err="1" smtClean="0">
                <a:latin typeface="Tahoma" panose="020B0604030504040204" pitchFamily="34" charset="0"/>
                <a:ea typeface="Tahoma" panose="020B0604030504040204" pitchFamily="34" charset="0"/>
                <a:cs typeface="Tahoma" panose="020B0604030504040204" pitchFamily="34" charset="0"/>
              </a:rPr>
              <a:t>hoặc</a:t>
            </a:r>
            <a:r>
              <a:rPr lang="en-US" dirty="0" smtClean="0">
                <a:latin typeface="Tahoma" panose="020B0604030504040204" pitchFamily="34" charset="0"/>
                <a:ea typeface="Tahoma" panose="020B0604030504040204" pitchFamily="34" charset="0"/>
                <a:cs typeface="Tahoma" panose="020B0604030504040204" pitchFamily="34" charset="0"/>
              </a:rPr>
              <a:t> </a:t>
            </a:r>
            <a:r>
              <a:rPr lang="en-US" dirty="0" err="1" smtClean="0">
                <a:latin typeface="Tahoma" panose="020B0604030504040204" pitchFamily="34" charset="0"/>
                <a:ea typeface="Tahoma" panose="020B0604030504040204" pitchFamily="34" charset="0"/>
                <a:cs typeface="Tahoma" panose="020B0604030504040204" pitchFamily="34" charset="0"/>
              </a:rPr>
              <a:t>gọi</a:t>
            </a:r>
            <a:r>
              <a:rPr lang="en-US" dirty="0" smtClean="0">
                <a:latin typeface="Tahoma" panose="020B0604030504040204" pitchFamily="34" charset="0"/>
                <a:ea typeface="Tahoma" panose="020B0604030504040204" pitchFamily="34" charset="0"/>
                <a:cs typeface="Tahoma" panose="020B0604030504040204" pitchFamily="34" charset="0"/>
              </a:rPr>
              <a:t> </a:t>
            </a:r>
            <a:r>
              <a:rPr lang="en-US" dirty="0" err="1" smtClean="0">
                <a:latin typeface="Tahoma" panose="020B0604030504040204" pitchFamily="34" charset="0"/>
                <a:ea typeface="Tahoma" panose="020B0604030504040204" pitchFamily="34" charset="0"/>
                <a:cs typeface="Tahoma" panose="020B0604030504040204" pitchFamily="34" charset="0"/>
              </a:rPr>
              <a:t>cho</a:t>
            </a:r>
            <a:r>
              <a:rPr lang="en-US" dirty="0" smtClean="0">
                <a:latin typeface="Tahoma" panose="020B0604030504040204" pitchFamily="34" charset="0"/>
                <a:ea typeface="Tahoma" panose="020B0604030504040204" pitchFamily="34" charset="0"/>
                <a:cs typeface="Tahoma" panose="020B0604030504040204" pitchFamily="34" charset="0"/>
              </a:rPr>
              <a:t> </a:t>
            </a:r>
            <a:r>
              <a:rPr lang="en-US" dirty="0" err="1" smtClean="0">
                <a:latin typeface="Tahoma" panose="020B0604030504040204" pitchFamily="34" charset="0"/>
                <a:ea typeface="Tahoma" panose="020B0604030504040204" pitchFamily="34" charset="0"/>
                <a:cs typeface="Tahoma" panose="020B0604030504040204" pitchFamily="34" charset="0"/>
              </a:rPr>
              <a:t>số</a:t>
            </a:r>
            <a:r>
              <a:rPr lang="en-US" dirty="0" smtClean="0">
                <a:latin typeface="Tahoma" panose="020B0604030504040204" pitchFamily="34" charset="0"/>
                <a:ea typeface="Tahoma" panose="020B0604030504040204" pitchFamily="34" charset="0"/>
                <a:cs typeface="Tahoma" panose="020B0604030504040204" pitchFamily="34" charset="0"/>
              </a:rPr>
              <a:t> </a:t>
            </a:r>
            <a:r>
              <a:rPr lang="vi-VN" dirty="0" smtClean="0">
                <a:latin typeface="Tahoma" panose="020B0604030504040204" pitchFamily="34" charset="0"/>
                <a:ea typeface="Tahoma" panose="020B0604030504040204" pitchFamily="34" charset="0"/>
                <a:cs typeface="Tahoma" panose="020B0604030504040204" pitchFamily="34" charset="0"/>
              </a:rPr>
              <a:t>cấp </a:t>
            </a:r>
            <a:r>
              <a:rPr lang="vi-VN" dirty="0">
                <a:latin typeface="Tahoma" panose="020B0604030504040204" pitchFamily="34" charset="0"/>
                <a:ea typeface="Tahoma" panose="020B0604030504040204" pitchFamily="34" charset="0"/>
                <a:cs typeface="Tahoma" panose="020B0604030504040204" pitchFamily="34" charset="0"/>
              </a:rPr>
              <a:t>cứu </a:t>
            </a:r>
            <a:r>
              <a:rPr lang="vi-VN" b="1" dirty="0" smtClean="0">
                <a:solidFill>
                  <a:srgbClr val="FF0000"/>
                </a:solidFill>
                <a:latin typeface="Tahoma" panose="020B0604030504040204" pitchFamily="34" charset="0"/>
                <a:ea typeface="Tahoma" panose="020B0604030504040204" pitchFamily="34" charset="0"/>
                <a:cs typeface="Tahoma" panose="020B0604030504040204" pitchFamily="34" charset="0"/>
              </a:rPr>
              <a:t>115.</a:t>
            </a:r>
            <a:endParaRPr lang="en-US"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a:off x="4724400" y="3581400"/>
            <a:ext cx="3886200" cy="871072"/>
          </a:xfrm>
          <a:prstGeom prst="rect">
            <a:avLst/>
          </a:prstGeom>
          <a:noFill/>
        </p:spPr>
        <p:txBody>
          <a:bodyPr wrap="square" rtlCol="0">
            <a:spAutoFit/>
          </a:bodyPr>
          <a:lstStyle/>
          <a:p>
            <a:pPr algn="ctr">
              <a:lnSpc>
                <a:spcPct val="150000"/>
              </a:lnSpc>
            </a:pPr>
            <a:r>
              <a:rPr lang="vi-VN" dirty="0" smtClean="0">
                <a:latin typeface="Tahoma" panose="020B0604030504040204" pitchFamily="34" charset="0"/>
                <a:ea typeface="Tahoma" panose="020B0604030504040204" pitchFamily="34" charset="0"/>
                <a:cs typeface="Tahoma" panose="020B0604030504040204" pitchFamily="34" charset="0"/>
              </a:rPr>
              <a:t>Đưa </a:t>
            </a:r>
            <a:r>
              <a:rPr lang="vi-VN" dirty="0">
                <a:latin typeface="Tahoma" panose="020B0604030504040204" pitchFamily="34" charset="0"/>
                <a:ea typeface="Tahoma" panose="020B0604030504040204" pitchFamily="34" charset="0"/>
                <a:cs typeface="Tahoma" panose="020B0604030504040204" pitchFamily="34" charset="0"/>
              </a:rPr>
              <a:t>bạn </a:t>
            </a:r>
            <a:r>
              <a:rPr lang="en-US" dirty="0" smtClean="0">
                <a:latin typeface="Tahoma" panose="020B0604030504040204" pitchFamily="34" charset="0"/>
                <a:ea typeface="Tahoma" panose="020B0604030504040204" pitchFamily="34" charset="0"/>
                <a:cs typeface="Tahoma" panose="020B0604030504040204" pitchFamily="34" charset="0"/>
              </a:rPr>
              <a:t>h</a:t>
            </a:r>
            <a:r>
              <a:rPr lang="vi-VN" dirty="0" smtClean="0">
                <a:latin typeface="Tahoma" panose="020B0604030504040204" pitchFamily="34" charset="0"/>
                <a:ea typeface="Tahoma" panose="020B0604030504040204" pitchFamily="34" charset="0"/>
                <a:cs typeface="Tahoma" panose="020B0604030504040204" pitchFamily="34" charset="0"/>
              </a:rPr>
              <a:t>oặc </a:t>
            </a:r>
            <a:r>
              <a:rPr lang="vi-VN" dirty="0">
                <a:latin typeface="Tahoma" panose="020B0604030504040204" pitchFamily="34" charset="0"/>
                <a:ea typeface="Tahoma" panose="020B0604030504040204" pitchFamily="34" charset="0"/>
                <a:cs typeface="Tahoma" panose="020B0604030504040204" pitchFamily="34" charset="0"/>
              </a:rPr>
              <a:t>nhờ </a:t>
            </a:r>
            <a:r>
              <a:rPr lang="vi-VN" dirty="0" smtClean="0">
                <a:latin typeface="Tahoma" panose="020B0604030504040204" pitchFamily="34" charset="0"/>
                <a:ea typeface="Tahoma" panose="020B0604030504040204" pitchFamily="34" charset="0"/>
                <a:cs typeface="Tahoma" panose="020B0604030504040204" pitchFamily="34" charset="0"/>
              </a:rPr>
              <a:t>người </a:t>
            </a:r>
            <a:r>
              <a:rPr lang="vi-VN" dirty="0">
                <a:latin typeface="Tahoma" panose="020B0604030504040204" pitchFamily="34" charset="0"/>
                <a:ea typeface="Tahoma" panose="020B0604030504040204" pitchFamily="34" charset="0"/>
                <a:cs typeface="Tahoma" panose="020B0604030504040204" pitchFamily="34" charset="0"/>
              </a:rPr>
              <a:t>đi đường để đưa bạn tới bệnh viện</a:t>
            </a:r>
            <a:r>
              <a:rPr lang="vi-VN" dirty="0" smtClean="0">
                <a:latin typeface="Tahoma" panose="020B0604030504040204" pitchFamily="34" charset="0"/>
                <a:ea typeface="Tahoma" panose="020B0604030504040204" pitchFamily="34" charset="0"/>
                <a:cs typeface="Tahoma" panose="020B0604030504040204" pitchFamily="34" charset="0"/>
              </a:rPr>
              <a:t>.</a:t>
            </a:r>
            <a:endParaRPr lang="en-US" dirty="0"/>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216773" y="3808274"/>
            <a:ext cx="974227" cy="1754326"/>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0200" y="4531084"/>
            <a:ext cx="2163514" cy="1107716"/>
          </a:xfrm>
          <a:prstGeom prst="rect">
            <a:avLst/>
          </a:prstGeom>
        </p:spPr>
      </p:pic>
    </p:spTree>
    <p:extLst>
      <p:ext uri="{BB962C8B-B14F-4D97-AF65-F5344CB8AC3E}">
        <p14:creationId xmlns:p14="http://schemas.microsoft.com/office/powerpoint/2010/main" val="3928576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wipe(down)">
                                      <p:cBhvr>
                                        <p:cTn id="15" dur="500"/>
                                        <p:tgtEl>
                                          <p:spTgt spid="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par>
                                <p:cTn id="24" presetID="22" presetClass="entr" presetSubtype="4"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par>
                                <p:cTn id="35" presetID="22" presetClass="entr" presetSubtype="4"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7">
                                            <p:txEl>
                                              <p:pRg st="8" end="8"/>
                                            </p:txEl>
                                          </p:spTgt>
                                        </p:tgtEl>
                                        <p:attrNameLst>
                                          <p:attrName>style.visibility</p:attrName>
                                        </p:attrNameLst>
                                      </p:cBhvr>
                                      <p:to>
                                        <p:strVal val="visible"/>
                                      </p:to>
                                    </p:set>
                                    <p:animEffect transition="in" filter="wipe(down)">
                                      <p:cBhvr>
                                        <p:cTn id="42"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4" grpId="0" animBg="1"/>
      <p:bldP spid="2"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p:cNvSpPr txBox="1">
            <a:spLocks/>
          </p:cNvSpPr>
          <p:nvPr/>
        </p:nvSpPr>
        <p:spPr bwMode="auto">
          <a:xfrm>
            <a:off x="228600" y="533400"/>
            <a:ext cx="8153400" cy="613944"/>
          </a:xfrm>
          <a:prstGeom prst="rect">
            <a:avLst/>
          </a:prstGeom>
          <a:noFill/>
          <a:ln w="9525">
            <a:noFill/>
            <a:miter lim="800000"/>
            <a:headEnd/>
            <a:tailEnd/>
          </a:ln>
        </p:spPr>
        <p:txBody>
          <a:bodyPr anchor="ctr"/>
          <a:lstStyle/>
          <a:p>
            <a:r>
              <a:rPr lang="vi-VN" sz="2400" b="1" dirty="0"/>
              <a:t>4. Cách xử lí khi gặp </a:t>
            </a:r>
            <a:r>
              <a:rPr lang="vi-VN" sz="2400" b="1" dirty="0" smtClean="0"/>
              <a:t>TNGT </a:t>
            </a:r>
            <a:r>
              <a:rPr lang="vi-VN" sz="2400" b="1" dirty="0"/>
              <a:t>đường bộ</a:t>
            </a:r>
            <a:endParaRPr lang="en-US" sz="2400" dirty="0"/>
          </a:p>
        </p:txBody>
      </p:sp>
      <p:sp>
        <p:nvSpPr>
          <p:cNvPr id="17" name="TextBox 16"/>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r>
              <a:rPr lang="en-US" sz="2400" b="1" dirty="0" smtClean="0">
                <a:solidFill>
                  <a:schemeClr val="tx2">
                    <a:lumMod val="75000"/>
                  </a:schemeClr>
                </a:solidFill>
              </a:rPr>
              <a:t> </a:t>
            </a:r>
            <a:endParaRPr lang="en-US" sz="2400" b="1" dirty="0">
              <a:solidFill>
                <a:schemeClr val="tx2">
                  <a:lumMod val="75000"/>
                </a:schemeClr>
              </a:solidFill>
            </a:endParaRPr>
          </a:p>
        </p:txBody>
      </p:sp>
      <p:sp>
        <p:nvSpPr>
          <p:cNvPr id="5" name="Rectangle 4"/>
          <p:cNvSpPr/>
          <p:nvPr/>
        </p:nvSpPr>
        <p:spPr>
          <a:xfrm>
            <a:off x="228600" y="990600"/>
            <a:ext cx="8839200" cy="400110"/>
          </a:xfrm>
          <a:prstGeom prst="rect">
            <a:avLst/>
          </a:prstGeom>
        </p:spPr>
        <p:txBody>
          <a:bodyPr wrap="square">
            <a:spAutoFit/>
          </a:bodyPr>
          <a:lstStyle/>
          <a:p>
            <a:r>
              <a:rPr lang="vi-VN" sz="2000" i="1" dirty="0"/>
              <a:t>Bằng hiểu biết của em, hãy thảo luận với các bạn về các nội dung sau </a:t>
            </a:r>
            <a:r>
              <a:rPr lang="vi-VN" sz="2000" i="1" dirty="0" smtClean="0"/>
              <a:t>đây</a:t>
            </a:r>
            <a:r>
              <a:rPr lang="en-US" sz="2000" i="1" dirty="0" smtClean="0"/>
              <a:t>:</a:t>
            </a:r>
            <a:endParaRPr lang="en-US" sz="2000" b="1" dirty="0">
              <a:solidFill>
                <a:srgbClr val="1F497D">
                  <a:lumMod val="75000"/>
                </a:srgbClr>
              </a:solidFill>
              <a:latin typeface="Tahoma" pitchFamily="34" charset="0"/>
              <a:cs typeface="Tahoma" pitchFamily="34" charset="0"/>
            </a:endParaRPr>
          </a:p>
        </p:txBody>
      </p:sp>
      <p:sp>
        <p:nvSpPr>
          <p:cNvPr id="6" name="Rectangle 5"/>
          <p:cNvSpPr/>
          <p:nvPr/>
        </p:nvSpPr>
        <p:spPr>
          <a:xfrm>
            <a:off x="228600" y="1371600"/>
            <a:ext cx="8610600" cy="866904"/>
          </a:xfrm>
          <a:prstGeom prst="rect">
            <a:avLst/>
          </a:prstGeom>
          <a:ln>
            <a:solidFill>
              <a:srgbClr val="800000"/>
            </a:solidFill>
          </a:ln>
        </p:spPr>
        <p:txBody>
          <a:bodyPr wrap="square" lIns="182880">
            <a:spAutoFit/>
          </a:bodyPr>
          <a:lstStyle/>
          <a:p>
            <a:pPr>
              <a:lnSpc>
                <a:spcPct val="150000"/>
              </a:lnSpc>
            </a:pPr>
            <a:r>
              <a:rPr lang="en-US" dirty="0" smtClean="0">
                <a:solidFill>
                  <a:srgbClr val="1F497D">
                    <a:lumMod val="75000"/>
                  </a:srgbClr>
                </a:solidFill>
                <a:latin typeface="Tahoma" pitchFamily="34" charset="0"/>
                <a:cs typeface="Tahoma" pitchFamily="34" charset="0"/>
              </a:rPr>
              <a:t>a) </a:t>
            </a:r>
            <a:r>
              <a:rPr lang="vi-VN" dirty="0" smtClean="0">
                <a:solidFill>
                  <a:srgbClr val="1F497D">
                    <a:lumMod val="75000"/>
                  </a:srgbClr>
                </a:solidFill>
                <a:latin typeface="Tahoma" pitchFamily="34" charset="0"/>
                <a:cs typeface="Tahoma" pitchFamily="34" charset="0"/>
              </a:rPr>
              <a:t>Nếu </a:t>
            </a:r>
            <a:r>
              <a:rPr lang="vi-VN" dirty="0">
                <a:solidFill>
                  <a:srgbClr val="1F497D">
                    <a:lumMod val="75000"/>
                  </a:srgbClr>
                </a:solidFill>
                <a:latin typeface="Tahoma" pitchFamily="34" charset="0"/>
                <a:cs typeface="Tahoma" pitchFamily="34" charset="0"/>
              </a:rPr>
              <a:t>em chứng kiến bạn em hoặc người đi đường bị tai nạn em sẽ làm </a:t>
            </a:r>
            <a:r>
              <a:rPr lang="vi-VN" dirty="0" smtClean="0">
                <a:solidFill>
                  <a:srgbClr val="1F497D">
                    <a:lumMod val="75000"/>
                  </a:srgbClr>
                </a:solidFill>
                <a:latin typeface="Tahoma" pitchFamily="34" charset="0"/>
                <a:cs typeface="Tahoma" pitchFamily="34" charset="0"/>
              </a:rPr>
              <a:t>gì?</a:t>
            </a:r>
            <a:endParaRPr lang="en-US" dirty="0" smtClean="0">
              <a:solidFill>
                <a:srgbClr val="1F497D">
                  <a:lumMod val="75000"/>
                </a:srgbClr>
              </a:solidFill>
              <a:latin typeface="Tahoma" pitchFamily="34" charset="0"/>
              <a:cs typeface="Tahoma" pitchFamily="34" charset="0"/>
            </a:endParaRPr>
          </a:p>
          <a:p>
            <a:pPr>
              <a:lnSpc>
                <a:spcPct val="150000"/>
              </a:lnSpc>
            </a:pPr>
            <a:r>
              <a:rPr lang="en-US" dirty="0" smtClean="0">
                <a:solidFill>
                  <a:srgbClr val="1F497D">
                    <a:lumMod val="75000"/>
                  </a:srgbClr>
                </a:solidFill>
                <a:latin typeface="Tahoma" pitchFamily="34" charset="0"/>
                <a:cs typeface="Tahoma" pitchFamily="34" charset="0"/>
              </a:rPr>
              <a:t>b) </a:t>
            </a:r>
            <a:r>
              <a:rPr lang="vi-VN" dirty="0" smtClean="0">
                <a:solidFill>
                  <a:srgbClr val="1F497D">
                    <a:lumMod val="75000"/>
                  </a:srgbClr>
                </a:solidFill>
                <a:latin typeface="Tahoma" pitchFamily="34" charset="0"/>
                <a:cs typeface="Tahoma" pitchFamily="34" charset="0"/>
              </a:rPr>
              <a:t>Nếu </a:t>
            </a:r>
            <a:r>
              <a:rPr lang="vi-VN" dirty="0">
                <a:solidFill>
                  <a:srgbClr val="1F497D">
                    <a:lumMod val="75000"/>
                  </a:srgbClr>
                </a:solidFill>
                <a:latin typeface="Tahoma" pitchFamily="34" charset="0"/>
                <a:cs typeface="Tahoma" pitchFamily="34" charset="0"/>
              </a:rPr>
              <a:t>em là người bị tai nạn, em sẽ làm gì</a:t>
            </a:r>
            <a:r>
              <a:rPr lang="vi-VN" dirty="0" smtClean="0">
                <a:solidFill>
                  <a:srgbClr val="1F497D">
                    <a:lumMod val="75000"/>
                  </a:srgbClr>
                </a:solidFill>
                <a:latin typeface="Tahoma" pitchFamily="34" charset="0"/>
                <a:cs typeface="Tahoma" pitchFamily="34" charset="0"/>
              </a:rPr>
              <a:t>?</a:t>
            </a:r>
            <a:endParaRPr lang="en-US" dirty="0">
              <a:solidFill>
                <a:srgbClr val="1F497D">
                  <a:lumMod val="75000"/>
                </a:srgbClr>
              </a:solidFill>
              <a:latin typeface="Tahoma" pitchFamily="34" charset="0"/>
              <a:cs typeface="Tahoma" pitchFamily="34" charset="0"/>
            </a:endParaRPr>
          </a:p>
        </p:txBody>
      </p:sp>
      <p:sp>
        <p:nvSpPr>
          <p:cNvPr id="8" name="Rectangle 7"/>
          <p:cNvSpPr/>
          <p:nvPr/>
        </p:nvSpPr>
        <p:spPr>
          <a:xfrm>
            <a:off x="228600" y="2362200"/>
            <a:ext cx="8610600" cy="4419600"/>
          </a:xfrm>
          <a:prstGeom prst="rect">
            <a:avLst/>
          </a:prstGeom>
          <a:solidFill>
            <a:schemeClr val="accent6">
              <a:lumMod val="40000"/>
              <a:lumOff val="60000"/>
            </a:schemeClr>
          </a:solidFill>
        </p:spPr>
        <p:txBody>
          <a:bodyPr wrap="square" anchor="ctr" anchorCtr="0">
            <a:noAutofit/>
          </a:bodyPr>
          <a:lstStyle/>
          <a:p>
            <a:pPr>
              <a:lnSpc>
                <a:spcPct val="150000"/>
              </a:lnSpc>
            </a:pPr>
            <a:endParaRPr lang="en-US" sz="1700" dirty="0">
              <a:latin typeface="Tahoma" panose="020B0604030504040204" pitchFamily="34" charset="0"/>
              <a:ea typeface="Tahoma" panose="020B0604030504040204" pitchFamily="34" charset="0"/>
              <a:cs typeface="Tahoma" panose="020B0604030504040204" pitchFamily="34" charset="0"/>
            </a:endParaRPr>
          </a:p>
          <a:p>
            <a:pPr>
              <a:lnSpc>
                <a:spcPct val="150000"/>
              </a:lnSpc>
            </a:pPr>
            <a:r>
              <a:rPr lang="vi-VN" sz="1700" b="1" dirty="0">
                <a:latin typeface="Tahoma" panose="020B0604030504040204" pitchFamily="34" charset="0"/>
                <a:ea typeface="Tahoma" panose="020B0604030504040204" pitchFamily="34" charset="0"/>
                <a:cs typeface="Tahoma" panose="020B0604030504040204" pitchFamily="34" charset="0"/>
              </a:rPr>
              <a:t>b) Trường hợp nếu em là người bị tai nạn</a:t>
            </a:r>
            <a:endParaRPr lang="en-US" sz="1700" dirty="0">
              <a:latin typeface="Tahoma" panose="020B0604030504040204" pitchFamily="34" charset="0"/>
              <a:ea typeface="Tahoma" panose="020B0604030504040204" pitchFamily="34" charset="0"/>
              <a:cs typeface="Tahoma" panose="020B0604030504040204" pitchFamily="34" charset="0"/>
            </a:endParaRPr>
          </a:p>
          <a:p>
            <a:pPr marL="285750" indent="-285750">
              <a:lnSpc>
                <a:spcPct val="150000"/>
              </a:lnSpc>
              <a:buFont typeface="Wingdings" panose="05000000000000000000" pitchFamily="2" charset="2"/>
              <a:buChar char="q"/>
            </a:pPr>
            <a:r>
              <a:rPr lang="vi-VN" sz="1700" dirty="0" smtClean="0">
                <a:latin typeface="Tahoma" panose="020B0604030504040204" pitchFamily="34" charset="0"/>
                <a:ea typeface="Tahoma" panose="020B0604030504040204" pitchFamily="34" charset="0"/>
                <a:cs typeface="Tahoma" panose="020B0604030504040204" pitchFamily="34" charset="0"/>
              </a:rPr>
              <a:t>Trường </a:t>
            </a:r>
            <a:r>
              <a:rPr lang="vi-VN" sz="1700" dirty="0">
                <a:latin typeface="Tahoma" panose="020B0604030504040204" pitchFamily="34" charset="0"/>
                <a:ea typeface="Tahoma" panose="020B0604030504040204" pitchFamily="34" charset="0"/>
                <a:cs typeface="Tahoma" panose="020B0604030504040204" pitchFamily="34" charset="0"/>
              </a:rPr>
              <a:t>hợp nếu bị tai nạn mà xảy ra thương tích và phải đi bệnh </a:t>
            </a:r>
            <a:r>
              <a:rPr lang="vi-VN" sz="1700" dirty="0" smtClean="0">
                <a:latin typeface="Tahoma" panose="020B0604030504040204" pitchFamily="34" charset="0"/>
                <a:ea typeface="Tahoma" panose="020B0604030504040204" pitchFamily="34" charset="0"/>
                <a:cs typeface="Tahoma" panose="020B0604030504040204" pitchFamily="34" charset="0"/>
              </a:rPr>
              <a:t>viện, </a:t>
            </a:r>
            <a:r>
              <a:rPr lang="vi-VN" sz="1700" dirty="0">
                <a:latin typeface="Tahoma" panose="020B0604030504040204" pitchFamily="34" charset="0"/>
                <a:ea typeface="Tahoma" panose="020B0604030504040204" pitchFamily="34" charset="0"/>
                <a:cs typeface="Tahoma" panose="020B0604030504040204" pitchFamily="34" charset="0"/>
              </a:rPr>
              <a:t>em cần</a:t>
            </a:r>
            <a:r>
              <a:rPr lang="vi-VN" sz="1700" dirty="0" smtClean="0">
                <a:latin typeface="Tahoma" panose="020B0604030504040204" pitchFamily="34" charset="0"/>
                <a:ea typeface="Tahoma" panose="020B0604030504040204" pitchFamily="34" charset="0"/>
                <a:cs typeface="Tahoma" panose="020B0604030504040204" pitchFamily="34" charset="0"/>
              </a:rPr>
              <a:t>:</a:t>
            </a:r>
            <a:endParaRPr lang="en-US" sz="1700" dirty="0" smtClean="0">
              <a:latin typeface="Tahoma" panose="020B0604030504040204" pitchFamily="34" charset="0"/>
              <a:ea typeface="Tahoma" panose="020B0604030504040204" pitchFamily="34" charset="0"/>
              <a:cs typeface="Tahoma" panose="020B0604030504040204" pitchFamily="34" charset="0"/>
            </a:endParaRPr>
          </a:p>
          <a:p>
            <a:pPr marL="285750" indent="-285750">
              <a:lnSpc>
                <a:spcPct val="150000"/>
              </a:lnSpc>
              <a:buFont typeface="Wingdings" panose="05000000000000000000" pitchFamily="2" charset="2"/>
              <a:buChar char="q"/>
            </a:pPr>
            <a:endParaRPr lang="en-US" sz="1700" dirty="0">
              <a:latin typeface="Tahoma" panose="020B0604030504040204" pitchFamily="34" charset="0"/>
              <a:ea typeface="Tahoma" panose="020B0604030504040204" pitchFamily="34" charset="0"/>
              <a:cs typeface="Tahoma" panose="020B0604030504040204" pitchFamily="34" charset="0"/>
            </a:endParaRPr>
          </a:p>
          <a:p>
            <a:pPr marL="285750" indent="-285750">
              <a:lnSpc>
                <a:spcPct val="150000"/>
              </a:lnSpc>
              <a:buFont typeface="Wingdings" panose="05000000000000000000" pitchFamily="2" charset="2"/>
              <a:buChar char="q"/>
            </a:pPr>
            <a:endParaRPr lang="en-US" sz="1700" dirty="0" smtClean="0">
              <a:latin typeface="Tahoma" panose="020B0604030504040204" pitchFamily="34" charset="0"/>
              <a:ea typeface="Tahoma" panose="020B0604030504040204" pitchFamily="34" charset="0"/>
              <a:cs typeface="Tahoma" panose="020B0604030504040204" pitchFamily="34" charset="0"/>
            </a:endParaRPr>
          </a:p>
          <a:p>
            <a:pPr marL="285750" indent="-285750">
              <a:lnSpc>
                <a:spcPct val="150000"/>
              </a:lnSpc>
              <a:buFont typeface="Wingdings" panose="05000000000000000000" pitchFamily="2" charset="2"/>
              <a:buChar char="q"/>
            </a:pPr>
            <a:endParaRPr lang="en-US" sz="1700" dirty="0">
              <a:latin typeface="Tahoma" panose="020B0604030504040204" pitchFamily="34" charset="0"/>
              <a:ea typeface="Tahoma" panose="020B0604030504040204" pitchFamily="34" charset="0"/>
              <a:cs typeface="Tahoma" panose="020B0604030504040204" pitchFamily="34" charset="0"/>
            </a:endParaRPr>
          </a:p>
          <a:p>
            <a:pPr marL="285750" indent="-285750">
              <a:lnSpc>
                <a:spcPct val="150000"/>
              </a:lnSpc>
              <a:buFont typeface="Wingdings" panose="05000000000000000000" pitchFamily="2" charset="2"/>
              <a:buChar char="q"/>
            </a:pPr>
            <a:endParaRPr lang="en-US" sz="1700" dirty="0" smtClean="0">
              <a:latin typeface="Tahoma" panose="020B0604030504040204" pitchFamily="34" charset="0"/>
              <a:ea typeface="Tahoma" panose="020B0604030504040204" pitchFamily="34" charset="0"/>
              <a:cs typeface="Tahoma" panose="020B0604030504040204" pitchFamily="34" charset="0"/>
            </a:endParaRPr>
          </a:p>
          <a:p>
            <a:pPr marL="285750" indent="-285750">
              <a:lnSpc>
                <a:spcPct val="150000"/>
              </a:lnSpc>
              <a:buFont typeface="Wingdings" panose="05000000000000000000" pitchFamily="2" charset="2"/>
              <a:buChar char="q"/>
            </a:pPr>
            <a:endParaRPr lang="en-US" sz="1700" dirty="0">
              <a:latin typeface="Tahoma" panose="020B0604030504040204" pitchFamily="34" charset="0"/>
              <a:ea typeface="Tahoma" panose="020B0604030504040204" pitchFamily="34" charset="0"/>
              <a:cs typeface="Tahoma" panose="020B0604030504040204" pitchFamily="34" charset="0"/>
            </a:endParaRPr>
          </a:p>
          <a:p>
            <a:pPr marL="285750" indent="-285750">
              <a:lnSpc>
                <a:spcPct val="150000"/>
              </a:lnSpc>
              <a:buFont typeface="Wingdings" panose="05000000000000000000" pitchFamily="2" charset="2"/>
              <a:buChar char="q"/>
            </a:pPr>
            <a:endParaRPr lang="en-US" sz="1700" dirty="0">
              <a:latin typeface="Tahoma" panose="020B0604030504040204" pitchFamily="34" charset="0"/>
              <a:ea typeface="Tahoma" panose="020B0604030504040204" pitchFamily="34" charset="0"/>
              <a:cs typeface="Tahoma" panose="020B0604030504040204" pitchFamily="34" charset="0"/>
            </a:endParaRPr>
          </a:p>
          <a:p>
            <a:pPr marL="285750" indent="-285750">
              <a:lnSpc>
                <a:spcPct val="150000"/>
              </a:lnSpc>
              <a:buFont typeface="Wingdings" panose="05000000000000000000" pitchFamily="2" charset="2"/>
              <a:buChar char="q"/>
            </a:pPr>
            <a:r>
              <a:rPr lang="vi-VN" sz="1700" dirty="0" smtClean="0">
                <a:latin typeface="Tahoma" panose="020B0604030504040204" pitchFamily="34" charset="0"/>
                <a:ea typeface="Tahoma" panose="020B0604030504040204" pitchFamily="34" charset="0"/>
                <a:cs typeface="Tahoma" panose="020B0604030504040204" pitchFamily="34" charset="0"/>
              </a:rPr>
              <a:t>Trường </a:t>
            </a:r>
            <a:r>
              <a:rPr lang="vi-VN" sz="1700" dirty="0">
                <a:latin typeface="Tahoma" panose="020B0604030504040204" pitchFamily="34" charset="0"/>
                <a:ea typeface="Tahoma" panose="020B0604030504040204" pitchFamily="34" charset="0"/>
                <a:cs typeface="Tahoma" panose="020B0604030504040204" pitchFamily="34" charset="0"/>
              </a:rPr>
              <a:t>hợp nếu bị tai nạn nhưng chỉ bị đau và xây xát </a:t>
            </a:r>
            <a:r>
              <a:rPr lang="vi-VN" sz="1700" dirty="0" smtClean="0">
                <a:latin typeface="Tahoma" panose="020B0604030504040204" pitchFamily="34" charset="0"/>
                <a:ea typeface="Tahoma" panose="020B0604030504040204" pitchFamily="34" charset="0"/>
                <a:cs typeface="Tahoma" panose="020B0604030504040204" pitchFamily="34" charset="0"/>
              </a:rPr>
              <a:t>nhẹ</a:t>
            </a:r>
            <a:r>
              <a:rPr lang="en-US" sz="1700" dirty="0" smtClean="0">
                <a:latin typeface="Tahoma" panose="020B0604030504040204" pitchFamily="34" charset="0"/>
                <a:ea typeface="Tahoma" panose="020B0604030504040204" pitchFamily="34" charset="0"/>
                <a:cs typeface="Tahoma" panose="020B0604030504040204" pitchFamily="34" charset="0"/>
              </a:rPr>
              <a:t>:</a:t>
            </a:r>
            <a:r>
              <a:rPr lang="vi-VN" sz="1700" dirty="0" smtClean="0">
                <a:latin typeface="Tahoma" panose="020B0604030504040204" pitchFamily="34" charset="0"/>
                <a:ea typeface="Tahoma" panose="020B0604030504040204" pitchFamily="34" charset="0"/>
                <a:cs typeface="Tahoma" panose="020B0604030504040204" pitchFamily="34" charset="0"/>
              </a:rPr>
              <a:t> </a:t>
            </a:r>
            <a:r>
              <a:rPr lang="vi-VN" sz="1700" dirty="0">
                <a:latin typeface="Tahoma" panose="020B0604030504040204" pitchFamily="34" charset="0"/>
                <a:ea typeface="Tahoma" panose="020B0604030504040204" pitchFamily="34" charset="0"/>
                <a:cs typeface="Tahoma" panose="020B0604030504040204" pitchFamily="34" charset="0"/>
              </a:rPr>
              <a:t>em cần đến trung tâm y tế gần nhất hoặc phòng y tế của trường để xử lý vết thương.</a:t>
            </a:r>
            <a:endParaRPr lang="en-US" sz="1700" dirty="0">
              <a:latin typeface="Tahoma" panose="020B0604030504040204" pitchFamily="34" charset="0"/>
              <a:ea typeface="Tahoma" panose="020B0604030504040204" pitchFamily="34" charset="0"/>
              <a:cs typeface="Tahoma" panose="020B0604030504040204" pitchFamily="34" charset="0"/>
            </a:endParaRPr>
          </a:p>
          <a:p>
            <a:pPr>
              <a:lnSpc>
                <a:spcPct val="150000"/>
              </a:lnSpc>
            </a:pPr>
            <a:endParaRPr lang="en-US" sz="1700" dirty="0">
              <a:latin typeface="Tahoma" panose="020B0604030504040204" pitchFamily="34" charset="0"/>
              <a:ea typeface="Tahoma" panose="020B0604030504040204" pitchFamily="34" charset="0"/>
              <a:cs typeface="Tahoma" panose="020B0604030504040204" pitchFamily="34" charset="0"/>
            </a:endParaRPr>
          </a:p>
        </p:txBody>
      </p:sp>
      <p:sp>
        <p:nvSpPr>
          <p:cNvPr id="9" name="Rectangle 8"/>
          <p:cNvSpPr/>
          <p:nvPr/>
        </p:nvSpPr>
        <p:spPr>
          <a:xfrm>
            <a:off x="329360" y="3592204"/>
            <a:ext cx="3886200" cy="2131725"/>
          </a:xfrm>
          <a:prstGeom prst="rect">
            <a:avLst/>
          </a:prstGeom>
          <a:solidFill>
            <a:schemeClr val="bg1"/>
          </a:solidFill>
          <a:ln>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732587" y="3583274"/>
            <a:ext cx="3886200" cy="2131725"/>
          </a:xfrm>
          <a:prstGeom prst="rect">
            <a:avLst/>
          </a:prstGeom>
          <a:solidFill>
            <a:schemeClr val="bg1"/>
          </a:solidFill>
          <a:ln>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04800" y="3545175"/>
            <a:ext cx="2895600" cy="2169825"/>
          </a:xfrm>
          <a:prstGeom prst="rect">
            <a:avLst/>
          </a:prstGeom>
          <a:noFill/>
        </p:spPr>
        <p:txBody>
          <a:bodyPr wrap="square" rtlCol="0">
            <a:spAutoFit/>
          </a:bodyPr>
          <a:lstStyle/>
          <a:p>
            <a:pPr marL="285750" indent="-285750">
              <a:lnSpc>
                <a:spcPct val="150000"/>
              </a:lnSpc>
              <a:buFont typeface="Tahoma" panose="020B0604030504040204" pitchFamily="34" charset="0"/>
              <a:buChar char="+"/>
            </a:pPr>
            <a:r>
              <a:rPr lang="vi-VN" dirty="0">
                <a:latin typeface="Tahoma" panose="020B0604030504040204" pitchFamily="34" charset="0"/>
                <a:ea typeface="Tahoma" panose="020B0604030504040204" pitchFamily="34" charset="0"/>
                <a:cs typeface="Tahoma" panose="020B0604030504040204" pitchFamily="34" charset="0"/>
              </a:rPr>
              <a:t>Gọi điện thoại, hoặc nhờ người gọi điện cho người thân và nhà trường</a:t>
            </a:r>
            <a:r>
              <a:rPr lang="en-US" dirty="0" smtClean="0">
                <a:latin typeface="Tahoma" panose="020B0604030504040204" pitchFamily="34" charset="0"/>
                <a:ea typeface="Tahoma" panose="020B0604030504040204" pitchFamily="34" charset="0"/>
                <a:cs typeface="Tahoma" panose="020B0604030504040204" pitchFamily="34" charset="0"/>
              </a:rPr>
              <a:t> </a:t>
            </a:r>
            <a:r>
              <a:rPr lang="en-US" dirty="0" err="1" smtClean="0">
                <a:latin typeface="Tahoma" panose="020B0604030504040204" pitchFamily="34" charset="0"/>
                <a:ea typeface="Tahoma" panose="020B0604030504040204" pitchFamily="34" charset="0"/>
                <a:cs typeface="Tahoma" panose="020B0604030504040204" pitchFamily="34" charset="0"/>
              </a:rPr>
              <a:t>hoặc</a:t>
            </a:r>
            <a:r>
              <a:rPr lang="en-US" dirty="0" smtClean="0">
                <a:latin typeface="Tahoma" panose="020B0604030504040204" pitchFamily="34" charset="0"/>
                <a:ea typeface="Tahoma" panose="020B0604030504040204" pitchFamily="34" charset="0"/>
                <a:cs typeface="Tahoma" panose="020B0604030504040204" pitchFamily="34" charset="0"/>
              </a:rPr>
              <a:t> </a:t>
            </a:r>
            <a:r>
              <a:rPr lang="en-US" dirty="0" err="1" smtClean="0">
                <a:latin typeface="Tahoma" panose="020B0604030504040204" pitchFamily="34" charset="0"/>
                <a:ea typeface="Tahoma" panose="020B0604030504040204" pitchFamily="34" charset="0"/>
                <a:cs typeface="Tahoma" panose="020B0604030504040204" pitchFamily="34" charset="0"/>
              </a:rPr>
              <a:t>gọi</a:t>
            </a:r>
            <a:r>
              <a:rPr lang="en-US" dirty="0" smtClean="0">
                <a:latin typeface="Tahoma" panose="020B0604030504040204" pitchFamily="34" charset="0"/>
                <a:ea typeface="Tahoma" panose="020B0604030504040204" pitchFamily="34" charset="0"/>
                <a:cs typeface="Tahoma" panose="020B0604030504040204" pitchFamily="34" charset="0"/>
              </a:rPr>
              <a:t> </a:t>
            </a:r>
            <a:r>
              <a:rPr lang="en-US" dirty="0" err="1" smtClean="0">
                <a:latin typeface="Tahoma" panose="020B0604030504040204" pitchFamily="34" charset="0"/>
                <a:ea typeface="Tahoma" panose="020B0604030504040204" pitchFamily="34" charset="0"/>
                <a:cs typeface="Tahoma" panose="020B0604030504040204" pitchFamily="34" charset="0"/>
              </a:rPr>
              <a:t>cho</a:t>
            </a:r>
            <a:r>
              <a:rPr lang="en-US" dirty="0" smtClean="0">
                <a:latin typeface="Tahoma" panose="020B0604030504040204" pitchFamily="34" charset="0"/>
                <a:ea typeface="Tahoma" panose="020B0604030504040204" pitchFamily="34" charset="0"/>
                <a:cs typeface="Tahoma" panose="020B0604030504040204" pitchFamily="34" charset="0"/>
              </a:rPr>
              <a:t> </a:t>
            </a:r>
            <a:r>
              <a:rPr lang="en-US" dirty="0" err="1" smtClean="0">
                <a:latin typeface="Tahoma" panose="020B0604030504040204" pitchFamily="34" charset="0"/>
                <a:ea typeface="Tahoma" panose="020B0604030504040204" pitchFamily="34" charset="0"/>
                <a:cs typeface="Tahoma" panose="020B0604030504040204" pitchFamily="34" charset="0"/>
              </a:rPr>
              <a:t>số</a:t>
            </a:r>
            <a:r>
              <a:rPr lang="en-US" dirty="0" smtClean="0">
                <a:latin typeface="Tahoma" panose="020B0604030504040204" pitchFamily="34" charset="0"/>
                <a:ea typeface="Tahoma" panose="020B0604030504040204" pitchFamily="34" charset="0"/>
                <a:cs typeface="Tahoma" panose="020B0604030504040204" pitchFamily="34" charset="0"/>
              </a:rPr>
              <a:t> </a:t>
            </a:r>
            <a:r>
              <a:rPr lang="vi-VN" dirty="0" smtClean="0">
                <a:latin typeface="Tahoma" panose="020B0604030504040204" pitchFamily="34" charset="0"/>
                <a:ea typeface="Tahoma" panose="020B0604030504040204" pitchFamily="34" charset="0"/>
                <a:cs typeface="Tahoma" panose="020B0604030504040204" pitchFamily="34" charset="0"/>
              </a:rPr>
              <a:t>cấp </a:t>
            </a:r>
            <a:r>
              <a:rPr lang="vi-VN" dirty="0">
                <a:latin typeface="Tahoma" panose="020B0604030504040204" pitchFamily="34" charset="0"/>
                <a:ea typeface="Tahoma" panose="020B0604030504040204" pitchFamily="34" charset="0"/>
                <a:cs typeface="Tahoma" panose="020B0604030504040204" pitchFamily="34" charset="0"/>
              </a:rPr>
              <a:t>cứu </a:t>
            </a:r>
            <a:r>
              <a:rPr lang="vi-VN" b="1" dirty="0" smtClean="0">
                <a:solidFill>
                  <a:srgbClr val="FF0000"/>
                </a:solidFill>
                <a:latin typeface="Tahoma" panose="020B0604030504040204" pitchFamily="34" charset="0"/>
                <a:ea typeface="Tahoma" panose="020B0604030504040204" pitchFamily="34" charset="0"/>
                <a:cs typeface="Tahoma" panose="020B0604030504040204" pitchFamily="34" charset="0"/>
              </a:rPr>
              <a:t>115</a:t>
            </a:r>
            <a:r>
              <a:rPr lang="vi-VN" dirty="0" smtClean="0">
                <a:latin typeface="Tahoma" panose="020B0604030504040204" pitchFamily="34" charset="0"/>
                <a:ea typeface="Tahoma" panose="020B0604030504040204" pitchFamily="34" charset="0"/>
                <a:cs typeface="Tahoma" panose="020B0604030504040204" pitchFamily="34" charset="0"/>
              </a:rPr>
              <a:t>.</a:t>
            </a:r>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216773" y="3808274"/>
            <a:ext cx="974227" cy="1754326"/>
          </a:xfrm>
          <a:prstGeom prst="rect">
            <a:avLst/>
          </a:prstGeom>
        </p:spPr>
      </p:pic>
      <p:sp>
        <p:nvSpPr>
          <p:cNvPr id="14" name="TextBox 13"/>
          <p:cNvSpPr txBox="1"/>
          <p:nvPr/>
        </p:nvSpPr>
        <p:spPr>
          <a:xfrm>
            <a:off x="4724400" y="3621375"/>
            <a:ext cx="3886200" cy="871072"/>
          </a:xfrm>
          <a:prstGeom prst="rect">
            <a:avLst/>
          </a:prstGeom>
          <a:noFill/>
        </p:spPr>
        <p:txBody>
          <a:bodyPr wrap="square" rtlCol="0">
            <a:spAutoFit/>
          </a:bodyPr>
          <a:lstStyle/>
          <a:p>
            <a:pPr marL="285750" indent="-285750">
              <a:lnSpc>
                <a:spcPct val="150000"/>
              </a:lnSpc>
              <a:buFont typeface="Tahoma" panose="020B0604030504040204" pitchFamily="34" charset="0"/>
              <a:buChar char="+"/>
            </a:pPr>
            <a:r>
              <a:rPr lang="vi-VN" dirty="0">
                <a:latin typeface="Tahoma" panose="020B0604030504040204" pitchFamily="34" charset="0"/>
                <a:ea typeface="Tahoma" panose="020B0604030504040204" pitchFamily="34" charset="0"/>
                <a:cs typeface="Tahoma" panose="020B0604030504040204" pitchFamily="34" charset="0"/>
              </a:rPr>
              <a:t>Nhờ sự giúp đỡ của người đi đường để đưa tới bệnh </a:t>
            </a:r>
            <a:r>
              <a:rPr lang="vi-VN" dirty="0" smtClean="0">
                <a:latin typeface="Tahoma" panose="020B0604030504040204" pitchFamily="34" charset="0"/>
                <a:ea typeface="Tahoma" panose="020B0604030504040204" pitchFamily="34" charset="0"/>
                <a:cs typeface="Tahoma" panose="020B0604030504040204" pitchFamily="34" charset="0"/>
              </a:rPr>
              <a:t>viện</a:t>
            </a:r>
            <a:r>
              <a:rPr lang="en-US" dirty="0" smtClean="0">
                <a:latin typeface="Tahoma" panose="020B0604030504040204" pitchFamily="34" charset="0"/>
                <a:ea typeface="Tahoma" panose="020B0604030504040204" pitchFamily="34" charset="0"/>
                <a:cs typeface="Tahoma" panose="020B0604030504040204" pitchFamily="34" charset="0"/>
              </a:rPr>
              <a:t>.</a:t>
            </a:r>
            <a:endParaRPr lang="en-US" dirty="0"/>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0200" y="4531084"/>
            <a:ext cx="2163514" cy="1107716"/>
          </a:xfrm>
          <a:prstGeom prst="rect">
            <a:avLst/>
          </a:prstGeom>
        </p:spPr>
      </p:pic>
    </p:spTree>
    <p:extLst>
      <p:ext uri="{BB962C8B-B14F-4D97-AF65-F5344CB8AC3E}">
        <p14:creationId xmlns:p14="http://schemas.microsoft.com/office/powerpoint/2010/main" val="3523581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par>
                                <p:cTn id="21" presetID="2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par>
                                <p:cTn id="32" presetID="22" presetClass="entr" presetSubtype="4"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1" grpId="0" animBg="1"/>
      <p:bldP spid="12"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Slide Number Placeholder 5"/>
          <p:cNvSpPr>
            <a:spLocks noGrp="1"/>
          </p:cNvSpPr>
          <p:nvPr>
            <p:ph type="sldNum" sz="quarter" idx="12"/>
          </p:nvPr>
        </p:nvSpPr>
        <p:spPr bwMode="auto">
          <a:noFill/>
          <a:ln>
            <a:miter lim="800000"/>
            <a:headEnd/>
            <a:tailEnd/>
          </a:ln>
        </p:spPr>
        <p:txBody>
          <a:bodyPr/>
          <a:lstStyle/>
          <a:p>
            <a:fld id="{938C9F7D-B2D9-4359-A661-2BCC20E9208F}" type="slidenum">
              <a:rPr lang="en-US" altLang="en-US"/>
              <a:pPr/>
              <a:t>23</a:t>
            </a:fld>
            <a:endParaRPr lang="en-US" altLang="en-US"/>
          </a:p>
        </p:txBody>
      </p:sp>
      <p:sp>
        <p:nvSpPr>
          <p:cNvPr id="6" name="Rectangle 5"/>
          <p:cNvSpPr>
            <a:spLocks noChangeArrowheads="1"/>
          </p:cNvSpPr>
          <p:nvPr/>
        </p:nvSpPr>
        <p:spPr bwMode="auto">
          <a:xfrm>
            <a:off x="304800" y="533400"/>
            <a:ext cx="8534400" cy="1154162"/>
          </a:xfrm>
          <a:prstGeom prst="rect">
            <a:avLst/>
          </a:prstGeom>
          <a:noFill/>
          <a:ln w="9525">
            <a:noFill/>
            <a:miter lim="800000"/>
            <a:headEnd/>
            <a:tailEnd/>
          </a:ln>
        </p:spPr>
        <p:txBody>
          <a:bodyPr wrap="square">
            <a:spAutoFit/>
          </a:bodyPr>
          <a:lstStyle/>
          <a:p>
            <a:pPr algn="just" eaLnBrk="1" hangingPunct="1">
              <a:lnSpc>
                <a:spcPct val="150000"/>
              </a:lnSpc>
            </a:pPr>
            <a:r>
              <a:rPr lang="en-US" altLang="en-US" sz="2200" b="1" dirty="0" smtClean="0">
                <a:solidFill>
                  <a:srgbClr val="215968"/>
                </a:solidFill>
                <a:latin typeface="Tahoma" pitchFamily="34" charset="0"/>
                <a:cs typeface="Tahoma" pitchFamily="34" charset="0"/>
              </a:rPr>
              <a:t>1</a:t>
            </a:r>
            <a:r>
              <a:rPr lang="vi-VN" sz="2400" b="1" dirty="0"/>
              <a:t>. </a:t>
            </a:r>
            <a:r>
              <a:rPr lang="vi-VN" sz="2200" b="1" dirty="0">
                <a:solidFill>
                  <a:srgbClr val="215968"/>
                </a:solidFill>
                <a:latin typeface="Tahoma" pitchFamily="34" charset="0"/>
                <a:cs typeface="Tahoma" pitchFamily="34" charset="0"/>
              </a:rPr>
              <a:t>Hãy </a:t>
            </a:r>
            <a:r>
              <a:rPr lang="en-US" sz="2200" b="1" dirty="0" err="1" smtClean="0">
                <a:solidFill>
                  <a:srgbClr val="FF0000"/>
                </a:solidFill>
                <a:latin typeface="Tahoma" pitchFamily="34" charset="0"/>
                <a:cs typeface="Tahoma" pitchFamily="34" charset="0"/>
              </a:rPr>
              <a:t>quan</a:t>
            </a:r>
            <a:r>
              <a:rPr lang="en-US" sz="2200" b="1" dirty="0" smtClean="0">
                <a:solidFill>
                  <a:srgbClr val="FF0000"/>
                </a:solidFill>
                <a:latin typeface="Tahoma" pitchFamily="34" charset="0"/>
                <a:cs typeface="Tahoma" pitchFamily="34" charset="0"/>
              </a:rPr>
              <a:t> </a:t>
            </a:r>
            <a:r>
              <a:rPr lang="en-US" sz="2200" b="1" dirty="0" err="1" smtClean="0">
                <a:solidFill>
                  <a:srgbClr val="FF0000"/>
                </a:solidFill>
                <a:latin typeface="Tahoma" pitchFamily="34" charset="0"/>
                <a:cs typeface="Tahoma" pitchFamily="34" charset="0"/>
              </a:rPr>
              <a:t>sát</a:t>
            </a:r>
            <a:r>
              <a:rPr lang="en-US" sz="2200" b="1" dirty="0" smtClean="0">
                <a:solidFill>
                  <a:srgbClr val="FF0000"/>
                </a:solidFill>
                <a:latin typeface="Tahoma" pitchFamily="34" charset="0"/>
                <a:cs typeface="Tahoma" pitchFamily="34" charset="0"/>
              </a:rPr>
              <a:t> </a:t>
            </a:r>
            <a:r>
              <a:rPr lang="en-US" sz="2200" b="1" dirty="0" err="1" smtClean="0">
                <a:solidFill>
                  <a:srgbClr val="215968"/>
                </a:solidFill>
                <a:latin typeface="Tahoma" pitchFamily="34" charset="0"/>
                <a:cs typeface="Tahoma" pitchFamily="34" charset="0"/>
              </a:rPr>
              <a:t>và</a:t>
            </a:r>
            <a:r>
              <a:rPr lang="en-US" sz="2200" b="1" dirty="0" smtClean="0">
                <a:solidFill>
                  <a:srgbClr val="215968"/>
                </a:solidFill>
                <a:latin typeface="Tahoma" pitchFamily="34" charset="0"/>
                <a:cs typeface="Tahoma" pitchFamily="34" charset="0"/>
              </a:rPr>
              <a:t> </a:t>
            </a:r>
            <a:r>
              <a:rPr lang="vi-VN" sz="2200" b="1" dirty="0" smtClean="0">
                <a:solidFill>
                  <a:srgbClr val="215968"/>
                </a:solidFill>
                <a:latin typeface="Tahoma" pitchFamily="34" charset="0"/>
                <a:cs typeface="Tahoma" pitchFamily="34" charset="0"/>
              </a:rPr>
              <a:t>chỉ </a:t>
            </a:r>
            <a:r>
              <a:rPr lang="vi-VN" sz="2200" b="1" dirty="0">
                <a:solidFill>
                  <a:srgbClr val="215968"/>
                </a:solidFill>
                <a:latin typeface="Tahoma" pitchFamily="34" charset="0"/>
                <a:cs typeface="Tahoma" pitchFamily="34" charset="0"/>
              </a:rPr>
              <a:t>ra những lỗi vi phạm ATGT của những người trong </a:t>
            </a:r>
            <a:r>
              <a:rPr lang="en-US" sz="2200" b="1" dirty="0" err="1" smtClean="0">
                <a:solidFill>
                  <a:srgbClr val="FF0000"/>
                </a:solidFill>
                <a:latin typeface="Tahoma" pitchFamily="34" charset="0"/>
                <a:cs typeface="Tahoma" pitchFamily="34" charset="0"/>
              </a:rPr>
              <a:t>tình</a:t>
            </a:r>
            <a:r>
              <a:rPr lang="en-US" sz="2200" b="1" dirty="0" smtClean="0">
                <a:solidFill>
                  <a:srgbClr val="FF0000"/>
                </a:solidFill>
                <a:latin typeface="Tahoma" pitchFamily="34" charset="0"/>
                <a:cs typeface="Tahoma" pitchFamily="34" charset="0"/>
              </a:rPr>
              <a:t> </a:t>
            </a:r>
            <a:r>
              <a:rPr lang="en-US" sz="2200" b="1" dirty="0" err="1" smtClean="0">
                <a:solidFill>
                  <a:srgbClr val="FF0000"/>
                </a:solidFill>
                <a:latin typeface="Tahoma" pitchFamily="34" charset="0"/>
                <a:cs typeface="Tahoma" pitchFamily="34" charset="0"/>
              </a:rPr>
              <a:t>huống</a:t>
            </a:r>
            <a:r>
              <a:rPr lang="vi-VN" sz="2200" b="1" dirty="0" smtClean="0">
                <a:solidFill>
                  <a:srgbClr val="FF0000"/>
                </a:solidFill>
                <a:latin typeface="Tahoma" pitchFamily="34" charset="0"/>
                <a:cs typeface="Tahoma" pitchFamily="34" charset="0"/>
              </a:rPr>
              <a:t> </a:t>
            </a:r>
            <a:r>
              <a:rPr lang="vi-VN" sz="2200" b="1" dirty="0">
                <a:solidFill>
                  <a:srgbClr val="215968"/>
                </a:solidFill>
                <a:latin typeface="Tahoma" pitchFamily="34" charset="0"/>
                <a:cs typeface="Tahoma" pitchFamily="34" charset="0"/>
              </a:rPr>
              <a:t>dưới đây:</a:t>
            </a:r>
            <a:endParaRPr lang="en-US" altLang="en-US" sz="2200" b="1" dirty="0">
              <a:solidFill>
                <a:srgbClr val="215968"/>
              </a:solidFill>
              <a:latin typeface="Tahoma" pitchFamily="34" charset="0"/>
              <a:cs typeface="Tahoma" pitchFamily="34" charset="0"/>
            </a:endParaRPr>
          </a:p>
        </p:txBody>
      </p:sp>
      <p:sp>
        <p:nvSpPr>
          <p:cNvPr id="7" name="TextBox 6"/>
          <p:cNvSpPr txBox="1"/>
          <p:nvPr/>
        </p:nvSpPr>
        <p:spPr>
          <a:xfrm>
            <a:off x="914400" y="0"/>
            <a:ext cx="6400800" cy="461665"/>
          </a:xfrm>
          <a:prstGeom prst="rect">
            <a:avLst/>
          </a:prstGeom>
          <a:noFill/>
        </p:spPr>
        <p:txBody>
          <a:bodyPr wrap="square">
            <a:spAutoFit/>
          </a:bodyPr>
          <a:lstStyle/>
          <a:p>
            <a:pPr eaLnBrk="1" hangingPunct="1">
              <a:defRPr/>
            </a:pPr>
            <a:r>
              <a:rPr lang="en-US" sz="2400" b="1" dirty="0">
                <a:solidFill>
                  <a:schemeClr val="tx2">
                    <a:lumMod val="75000"/>
                  </a:schemeClr>
                </a:solidFill>
              </a:rPr>
              <a:t>C</a:t>
            </a:r>
            <a:r>
              <a:rPr lang="vi-VN" sz="2400" b="1" dirty="0" smtClean="0">
                <a:solidFill>
                  <a:schemeClr val="tx2">
                    <a:lumMod val="75000"/>
                  </a:schemeClr>
                </a:solidFill>
              </a:rPr>
              <a:t>. </a:t>
            </a:r>
            <a:r>
              <a:rPr lang="en-US" altLang="en-US" sz="2400" b="1" dirty="0" err="1" smtClean="0">
                <a:solidFill>
                  <a:schemeClr val="tx2">
                    <a:lumMod val="75000"/>
                  </a:schemeClr>
                </a:solidFill>
              </a:rPr>
              <a:t>Luyện</a:t>
            </a:r>
            <a:r>
              <a:rPr lang="en-US" altLang="en-US" sz="2400" b="1" dirty="0" smtClean="0">
                <a:solidFill>
                  <a:schemeClr val="tx2">
                    <a:lumMod val="75000"/>
                  </a:schemeClr>
                </a:solidFill>
              </a:rPr>
              <a:t> </a:t>
            </a:r>
            <a:r>
              <a:rPr lang="en-US" altLang="en-US" sz="2400" b="1" dirty="0" err="1">
                <a:solidFill>
                  <a:schemeClr val="tx2">
                    <a:lumMod val="75000"/>
                  </a:schemeClr>
                </a:solidFill>
              </a:rPr>
              <a:t>tập</a:t>
            </a:r>
            <a:r>
              <a:rPr lang="en-US" altLang="en-US" sz="2400" b="1" dirty="0">
                <a:solidFill>
                  <a:schemeClr val="tx2">
                    <a:lumMod val="75000"/>
                  </a:schemeClr>
                </a:solidFill>
              </a:rPr>
              <a:t> </a:t>
            </a:r>
            <a:r>
              <a:rPr lang="en-US" altLang="en-US" sz="2400" b="1" dirty="0" err="1">
                <a:solidFill>
                  <a:schemeClr val="tx2">
                    <a:lumMod val="75000"/>
                  </a:schemeClr>
                </a:solidFill>
              </a:rPr>
              <a:t>tình</a:t>
            </a:r>
            <a:r>
              <a:rPr lang="en-US" altLang="en-US" sz="2400" b="1" dirty="0">
                <a:solidFill>
                  <a:schemeClr val="tx2">
                    <a:lumMod val="75000"/>
                  </a:schemeClr>
                </a:solidFill>
              </a:rPr>
              <a:t> </a:t>
            </a:r>
            <a:r>
              <a:rPr lang="en-US" altLang="en-US" sz="2400" b="1" dirty="0" err="1">
                <a:solidFill>
                  <a:schemeClr val="tx2">
                    <a:lumMod val="75000"/>
                  </a:schemeClr>
                </a:solidFill>
              </a:rPr>
              <a:t>huống</a:t>
            </a:r>
            <a:r>
              <a:rPr lang="en-US" altLang="en-US" sz="2400" b="1" dirty="0">
                <a:solidFill>
                  <a:schemeClr val="tx2">
                    <a:lumMod val="75000"/>
                  </a:schemeClr>
                </a:solidFill>
              </a:rPr>
              <a:t> </a:t>
            </a:r>
            <a:r>
              <a:rPr lang="en-US" altLang="en-US" sz="2400" b="1" dirty="0" err="1">
                <a:solidFill>
                  <a:schemeClr val="tx2">
                    <a:lumMod val="75000"/>
                  </a:schemeClr>
                </a:solidFill>
              </a:rPr>
              <a:t>và</a:t>
            </a:r>
            <a:r>
              <a:rPr lang="en-US" altLang="en-US" sz="2400" b="1" dirty="0">
                <a:solidFill>
                  <a:schemeClr val="tx2">
                    <a:lumMod val="75000"/>
                  </a:schemeClr>
                </a:solidFill>
              </a:rPr>
              <a:t> </a:t>
            </a:r>
            <a:r>
              <a:rPr lang="en-US" altLang="en-US" sz="2400" b="1" dirty="0" err="1">
                <a:solidFill>
                  <a:schemeClr val="tx2">
                    <a:lumMod val="75000"/>
                  </a:schemeClr>
                </a:solidFill>
              </a:rPr>
              <a:t>vận</a:t>
            </a:r>
            <a:r>
              <a:rPr lang="en-US" altLang="en-US" sz="2400" b="1" dirty="0">
                <a:solidFill>
                  <a:schemeClr val="tx2">
                    <a:lumMod val="75000"/>
                  </a:schemeClr>
                </a:solidFill>
              </a:rPr>
              <a:t> </a:t>
            </a:r>
            <a:r>
              <a:rPr lang="en-US" altLang="en-US" sz="2400" b="1" dirty="0" err="1" smtClean="0">
                <a:solidFill>
                  <a:schemeClr val="tx2">
                    <a:lumMod val="75000"/>
                  </a:schemeClr>
                </a:solidFill>
              </a:rPr>
              <a:t>dụng</a:t>
            </a:r>
            <a:r>
              <a:rPr lang="en-US" sz="2400" b="1" dirty="0" smtClean="0">
                <a:solidFill>
                  <a:schemeClr val="tx2">
                    <a:lumMod val="75000"/>
                  </a:schemeClr>
                </a:solidFill>
              </a:rPr>
              <a:t> </a:t>
            </a:r>
            <a:endParaRPr lang="en-US" sz="2400" b="1" dirty="0">
              <a:solidFill>
                <a:schemeClr val="tx2">
                  <a:lumMod val="75000"/>
                </a:schemeClr>
              </a:solidFill>
            </a:endParaRPr>
          </a:p>
        </p:txBody>
      </p:sp>
      <p:pic>
        <p:nvPicPr>
          <p:cNvPr id="8" name="Picture 7" descr="Vi pham giao thong xe dap.jpg"/>
          <p:cNvPicPr/>
          <p:nvPr/>
        </p:nvPicPr>
        <p:blipFill>
          <a:blip r:embed="rId3" cstate="print"/>
          <a:stretch>
            <a:fillRect/>
          </a:stretch>
        </p:blipFill>
        <p:spPr>
          <a:xfrm>
            <a:off x="1153365" y="1732829"/>
            <a:ext cx="2990850" cy="1869631"/>
          </a:xfrm>
          <a:prstGeom prst="rect">
            <a:avLst/>
          </a:prstGeom>
        </p:spPr>
      </p:pic>
      <p:pic>
        <p:nvPicPr>
          <p:cNvPr id="9" name="Picture 8" descr="antoangiaothong.jpg"/>
          <p:cNvPicPr/>
          <p:nvPr/>
        </p:nvPicPr>
        <p:blipFill>
          <a:blip r:embed="rId4"/>
          <a:stretch>
            <a:fillRect/>
          </a:stretch>
        </p:blipFill>
        <p:spPr>
          <a:xfrm>
            <a:off x="4857749" y="1711768"/>
            <a:ext cx="2990850" cy="1869631"/>
          </a:xfrm>
          <a:prstGeom prst="rect">
            <a:avLst/>
          </a:prstGeom>
        </p:spPr>
      </p:pic>
      <p:pic>
        <p:nvPicPr>
          <p:cNvPr id="10" name="Picture 9" descr="dung-sau-xe-dap-a5fd2.jpg"/>
          <p:cNvPicPr/>
          <p:nvPr/>
        </p:nvPicPr>
        <p:blipFill>
          <a:blip r:embed="rId5"/>
          <a:stretch>
            <a:fillRect/>
          </a:stretch>
        </p:blipFill>
        <p:spPr>
          <a:xfrm>
            <a:off x="4857749" y="4275160"/>
            <a:ext cx="2990850" cy="1924833"/>
          </a:xfrm>
          <a:prstGeom prst="rect">
            <a:avLst/>
          </a:prstGeom>
        </p:spPr>
      </p:pic>
      <p:pic>
        <p:nvPicPr>
          <p:cNvPr id="11" name="Picture 10" descr="C:\Users\F31208\Desktop\Mo mat cave\Mo mat cave\nam-kep-ba-a5fd2.jpg"/>
          <p:cNvPicPr/>
          <p:nvPr/>
        </p:nvPicPr>
        <p:blipFill>
          <a:blip r:embed="rId6">
            <a:extLst>
              <a:ext uri="{28A0092B-C50C-407E-A947-70E740481C1C}">
                <a14:useLocalDpi xmlns:a14="http://schemas.microsoft.com/office/drawing/2010/main" val="0"/>
              </a:ext>
            </a:extLst>
          </a:blip>
          <a:srcRect/>
          <a:stretch>
            <a:fillRect/>
          </a:stretch>
        </p:blipFill>
        <p:spPr bwMode="auto">
          <a:xfrm>
            <a:off x="1153365" y="4275160"/>
            <a:ext cx="2990850" cy="1924833"/>
          </a:xfrm>
          <a:prstGeom prst="rect">
            <a:avLst/>
          </a:prstGeom>
          <a:noFill/>
          <a:ln>
            <a:noFill/>
          </a:ln>
        </p:spPr>
      </p:pic>
      <p:sp>
        <p:nvSpPr>
          <p:cNvPr id="3" name="Rectangle 2"/>
          <p:cNvSpPr/>
          <p:nvPr/>
        </p:nvSpPr>
        <p:spPr>
          <a:xfrm>
            <a:off x="1100681" y="3609611"/>
            <a:ext cx="3222357" cy="352789"/>
          </a:xfrm>
          <a:prstGeom prst="rect">
            <a:avLst/>
          </a:prstGeom>
        </p:spPr>
        <p:txBody>
          <a:bodyPr wrap="none">
            <a:spAutoFit/>
          </a:bodyPr>
          <a:lstStyle/>
          <a:p>
            <a:pPr>
              <a:lnSpc>
                <a:spcPct val="115000"/>
              </a:lnSpc>
              <a:spcAft>
                <a:spcPts val="1000"/>
              </a:spcAft>
            </a:pPr>
            <a:r>
              <a:rPr lang="en-US" sz="1600" i="1" dirty="0" err="1" smtClean="0">
                <a:latin typeface="Times New Roman" panose="02020603050405020304" pitchFamily="18" charset="0"/>
                <a:ea typeface="Calibri" panose="020F0502020204030204" pitchFamily="34" charset="0"/>
                <a:cs typeface="Times New Roman" panose="02020603050405020304" pitchFamily="18" charset="0"/>
              </a:rPr>
              <a:t>Phim</a:t>
            </a:r>
            <a:r>
              <a:rPr lang="en-US" sz="1600" i="1" dirty="0" smtClean="0">
                <a:latin typeface="Times New Roman" panose="02020603050405020304" pitchFamily="18" charset="0"/>
                <a:ea typeface="Calibri" panose="020F0502020204030204" pitchFamily="34" charset="0"/>
                <a:cs typeface="Times New Roman" panose="02020603050405020304" pitchFamily="18" charset="0"/>
              </a:rPr>
              <a:t>: </a:t>
            </a:r>
            <a:r>
              <a:rPr lang="nl-NL" sz="1600" i="1" dirty="0" smtClean="0">
                <a:latin typeface="Times New Roman" panose="02020603050405020304" pitchFamily="18" charset="0"/>
                <a:ea typeface="Calibri" panose="020F0502020204030204" pitchFamily="34" charset="0"/>
                <a:cs typeface="Times New Roman" panose="02020603050405020304" pitchFamily="18" charset="0"/>
                <a:hlinkClick r:id="rId7" action="ppaction://hlinkfile"/>
              </a:rPr>
              <a:t>Di xe dap dan hang ngan.mp4</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p:cNvSpPr/>
          <p:nvPr/>
        </p:nvSpPr>
        <p:spPr>
          <a:xfrm>
            <a:off x="4847589" y="3605605"/>
            <a:ext cx="3001010" cy="320280"/>
          </a:xfrm>
          <a:prstGeom prst="rect">
            <a:avLst/>
          </a:prstGeom>
        </p:spPr>
        <p:txBody>
          <a:bodyPr wrap="square">
            <a:spAutoFit/>
          </a:bodyPr>
          <a:lstStyle/>
          <a:p>
            <a:pPr algn="ctr">
              <a:lnSpc>
                <a:spcPct val="115000"/>
              </a:lnSpc>
              <a:spcAft>
                <a:spcPts val="1000"/>
              </a:spcAft>
            </a:pPr>
            <a:r>
              <a:rPr lang="en-US" sz="1400" i="1" dirty="0" err="1">
                <a:latin typeface="Times New Roman" panose="02020603050405020304" pitchFamily="18" charset="0"/>
                <a:ea typeface="Calibri" panose="020F0502020204030204" pitchFamily="34" charset="0"/>
                <a:cs typeface="Times New Roman" panose="02020603050405020304" pitchFamily="18" charset="0"/>
              </a:rPr>
              <a:t>Nguồn</a:t>
            </a:r>
            <a:r>
              <a:rPr lang="en-US" sz="1400" i="1" dirty="0">
                <a:latin typeface="Times New Roman" panose="02020603050405020304" pitchFamily="18" charset="0"/>
                <a:ea typeface="Calibri" panose="020F0502020204030204" pitchFamily="34" charset="0"/>
                <a:cs typeface="Times New Roman" panose="02020603050405020304" pitchFamily="18" charset="0"/>
              </a:rPr>
              <a:t>: antoangiaothong.gov.vn</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11"/>
          <p:cNvSpPr/>
          <p:nvPr/>
        </p:nvSpPr>
        <p:spPr>
          <a:xfrm>
            <a:off x="1100681" y="6200411"/>
            <a:ext cx="3043534" cy="320280"/>
          </a:xfrm>
          <a:prstGeom prst="rect">
            <a:avLst/>
          </a:prstGeom>
        </p:spPr>
        <p:txBody>
          <a:bodyPr wrap="square">
            <a:spAutoFit/>
          </a:bodyPr>
          <a:lstStyle/>
          <a:p>
            <a:pPr algn="ctr">
              <a:lnSpc>
                <a:spcPct val="115000"/>
              </a:lnSpc>
              <a:spcAft>
                <a:spcPts val="1000"/>
              </a:spcAft>
            </a:pPr>
            <a:r>
              <a:rPr lang="en-US" sz="1400" i="1" dirty="0" err="1">
                <a:latin typeface="Times New Roman" panose="02020603050405020304" pitchFamily="18" charset="0"/>
                <a:ea typeface="Calibri" panose="020F0502020204030204" pitchFamily="34" charset="0"/>
                <a:cs typeface="Times New Roman" panose="02020603050405020304" pitchFamily="18" charset="0"/>
              </a:rPr>
              <a:t>Nguồn</a:t>
            </a:r>
            <a:r>
              <a:rPr lang="en-US" sz="1400" i="1" dirty="0">
                <a:latin typeface="Times New Roman" panose="02020603050405020304" pitchFamily="18" charset="0"/>
                <a:ea typeface="Calibri" panose="020F0502020204030204" pitchFamily="34" charset="0"/>
                <a:cs typeface="Times New Roman" panose="02020603050405020304" pitchFamily="18" charset="0"/>
              </a:rPr>
              <a:t>: giadinh.net.vn</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2"/>
          <p:cNvSpPr/>
          <p:nvPr/>
        </p:nvSpPr>
        <p:spPr>
          <a:xfrm>
            <a:off x="4857750" y="6138171"/>
            <a:ext cx="2990850" cy="352789"/>
          </a:xfrm>
          <a:prstGeom prst="rect">
            <a:avLst/>
          </a:prstGeom>
        </p:spPr>
        <p:txBody>
          <a:bodyPr wrap="square">
            <a:spAutoFit/>
          </a:bodyPr>
          <a:lstStyle/>
          <a:p>
            <a:pPr algn="ctr">
              <a:lnSpc>
                <a:spcPct val="115000"/>
              </a:lnSpc>
              <a:spcAft>
                <a:spcPts val="1000"/>
              </a:spcAft>
            </a:pPr>
            <a:r>
              <a:rPr lang="en-US" sz="1600" i="1" dirty="0" err="1">
                <a:latin typeface="Times New Roman" panose="02020603050405020304" pitchFamily="18" charset="0"/>
                <a:ea typeface="Calibri" panose="020F0502020204030204" pitchFamily="34" charset="0"/>
                <a:cs typeface="Times New Roman" panose="02020603050405020304" pitchFamily="18" charset="0"/>
              </a:rPr>
              <a:t>Nguồn</a:t>
            </a:r>
            <a:r>
              <a:rPr lang="en-US" sz="1600" i="1" dirty="0">
                <a:latin typeface="Times New Roman" panose="02020603050405020304" pitchFamily="18" charset="0"/>
                <a:ea typeface="Calibri" panose="020F0502020204030204" pitchFamily="34" charset="0"/>
                <a:cs typeface="Times New Roman" panose="02020603050405020304" pitchFamily="18" charset="0"/>
              </a:rPr>
              <a:t>: giadinh.net.vn</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79857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2"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3"/>
          <p:cNvSpPr>
            <a:spLocks noGrp="1"/>
          </p:cNvSpPr>
          <p:nvPr>
            <p:ph type="sldNum" sz="quarter" idx="12"/>
          </p:nvPr>
        </p:nvSpPr>
        <p:spPr>
          <a:xfrm>
            <a:off x="6553200" y="5283200"/>
            <a:ext cx="2133600" cy="476250"/>
          </a:xfrm>
          <a:noFill/>
        </p:spPr>
        <p:txBody>
          <a:bodyPr/>
          <a:lstStyle/>
          <a:p>
            <a:fld id="{B4C6A0E7-5030-4535-9E7F-48B14673DD72}" type="slidenum">
              <a:rPr lang="en-US" altLang="en-US" smtClean="0">
                <a:latin typeface="Arial" pitchFamily="34" charset="0"/>
                <a:cs typeface="Arial" pitchFamily="34" charset="0"/>
              </a:rPr>
              <a:pPr/>
              <a:t>24</a:t>
            </a:fld>
            <a:endParaRPr lang="en-US" altLang="en-US" smtClean="0">
              <a:latin typeface="Arial" pitchFamily="34" charset="0"/>
              <a:cs typeface="Arial" pitchFamily="34" charset="0"/>
            </a:endParaRPr>
          </a:p>
        </p:txBody>
      </p:sp>
      <p:sp>
        <p:nvSpPr>
          <p:cNvPr id="7" name="Text Box 4"/>
          <p:cNvSpPr txBox="1">
            <a:spLocks noChangeArrowheads="1"/>
          </p:cNvSpPr>
          <p:nvPr/>
        </p:nvSpPr>
        <p:spPr bwMode="auto">
          <a:xfrm>
            <a:off x="104775" y="723027"/>
            <a:ext cx="8934450" cy="769441"/>
          </a:xfrm>
          <a:prstGeom prst="rect">
            <a:avLst/>
          </a:prstGeom>
          <a:gradFill rotWithShape="1">
            <a:gsLst>
              <a:gs pos="0">
                <a:srgbClr val="FFFF99"/>
              </a:gs>
              <a:gs pos="50000">
                <a:schemeClr val="bg1"/>
              </a:gs>
              <a:gs pos="100000">
                <a:srgbClr val="FFFF99"/>
              </a:gs>
            </a:gsLst>
            <a:lin ang="5400000" scaled="1"/>
          </a:gradFill>
          <a:ln w="9525" algn="ctr">
            <a:solidFill>
              <a:srgbClr val="FF0000"/>
            </a:solidFill>
            <a:miter lim="800000"/>
            <a:headEnd/>
            <a:tailEnd/>
          </a:ln>
          <a:effectLst/>
        </p:spPr>
        <p:txBody>
          <a:bodyPr anchor="b">
            <a:spAutoFit/>
          </a:bodyPr>
          <a:lstStyle/>
          <a:p>
            <a:pPr marL="342900" indent="-342900">
              <a:defRPr/>
            </a:pPr>
            <a:r>
              <a:rPr kumimoji="1" lang="en-US" sz="2200" b="1" dirty="0">
                <a:latin typeface="Tahoma" pitchFamily="34" charset="0"/>
                <a:ea typeface="Osaka" charset="-128"/>
                <a:cs typeface="Tahoma" pitchFamily="34" charset="0"/>
              </a:rPr>
              <a:t>2</a:t>
            </a:r>
            <a:r>
              <a:rPr kumimoji="1" lang="en-US" sz="2200" b="1" dirty="0" smtClean="0">
                <a:latin typeface="Tahoma" pitchFamily="34" charset="0"/>
                <a:ea typeface="Osaka" charset="-128"/>
                <a:cs typeface="Tahoma" pitchFamily="34" charset="0"/>
              </a:rPr>
              <a:t>. </a:t>
            </a:r>
            <a:r>
              <a:rPr kumimoji="1" lang="en-US" sz="2200" b="1" dirty="0" err="1" smtClean="0">
                <a:latin typeface="Tahoma" pitchFamily="34" charset="0"/>
                <a:ea typeface="Osaka" charset="-128"/>
                <a:cs typeface="Tahoma" pitchFamily="34" charset="0"/>
              </a:rPr>
              <a:t>Nguyên</a:t>
            </a:r>
            <a:r>
              <a:rPr kumimoji="1" lang="en-US" sz="2200" b="1" dirty="0" smtClean="0">
                <a:latin typeface="Tahoma" pitchFamily="34" charset="0"/>
                <a:ea typeface="Osaka" charset="-128"/>
                <a:cs typeface="Tahoma" pitchFamily="34" charset="0"/>
              </a:rPr>
              <a:t> </a:t>
            </a:r>
            <a:r>
              <a:rPr kumimoji="1" lang="en-US" sz="2200" b="1" dirty="0" err="1">
                <a:latin typeface="Tahoma" pitchFamily="34" charset="0"/>
                <a:ea typeface="Osaka" charset="-128"/>
                <a:cs typeface="Tahoma" pitchFamily="34" charset="0"/>
              </a:rPr>
              <a:t>nhân</a:t>
            </a:r>
            <a:r>
              <a:rPr kumimoji="1" lang="en-US" sz="2200" b="1" dirty="0">
                <a:latin typeface="Tahoma" pitchFamily="34" charset="0"/>
                <a:ea typeface="Osaka" charset="-128"/>
                <a:cs typeface="Tahoma" pitchFamily="34" charset="0"/>
              </a:rPr>
              <a:t> </a:t>
            </a:r>
            <a:r>
              <a:rPr kumimoji="1" lang="en-US" sz="2200" b="1" dirty="0" err="1">
                <a:latin typeface="Tahoma" pitchFamily="34" charset="0"/>
                <a:ea typeface="Osaka" charset="-128"/>
                <a:cs typeface="Tahoma" pitchFamily="34" charset="0"/>
              </a:rPr>
              <a:t>gây</a:t>
            </a:r>
            <a:r>
              <a:rPr kumimoji="1" lang="en-US" sz="2200" b="1" dirty="0">
                <a:latin typeface="Tahoma" pitchFamily="34" charset="0"/>
                <a:ea typeface="Osaka" charset="-128"/>
                <a:cs typeface="Tahoma" pitchFamily="34" charset="0"/>
              </a:rPr>
              <a:t> </a:t>
            </a:r>
            <a:r>
              <a:rPr kumimoji="1" lang="en-US" sz="2200" b="1" dirty="0" err="1">
                <a:latin typeface="Tahoma" pitchFamily="34" charset="0"/>
                <a:ea typeface="Osaka" charset="-128"/>
                <a:cs typeface="Tahoma" pitchFamily="34" charset="0"/>
              </a:rPr>
              <a:t>ra</a:t>
            </a:r>
            <a:r>
              <a:rPr kumimoji="1" lang="en-US" sz="2200" b="1" dirty="0">
                <a:latin typeface="Tahoma" pitchFamily="34" charset="0"/>
                <a:ea typeface="Osaka" charset="-128"/>
                <a:cs typeface="Tahoma" pitchFamily="34" charset="0"/>
              </a:rPr>
              <a:t> </a:t>
            </a:r>
            <a:r>
              <a:rPr kumimoji="1" lang="en-US" sz="2200" b="1" dirty="0" smtClean="0">
                <a:latin typeface="Tahoma" pitchFamily="34" charset="0"/>
                <a:ea typeface="Osaka" charset="-128"/>
                <a:cs typeface="Tahoma" pitchFamily="34" charset="0"/>
              </a:rPr>
              <a:t>TNGT </a:t>
            </a:r>
            <a:r>
              <a:rPr kumimoji="1" lang="en-US" sz="2200" b="1" dirty="0" err="1" smtClean="0">
                <a:latin typeface="Tahoma" pitchFamily="34" charset="0"/>
                <a:ea typeface="Osaka" charset="-128"/>
                <a:cs typeface="Tahoma" pitchFamily="34" charset="0"/>
              </a:rPr>
              <a:t>trong</a:t>
            </a:r>
            <a:r>
              <a:rPr kumimoji="1" lang="en-US" sz="2200" b="1" dirty="0" smtClean="0">
                <a:latin typeface="Tahoma" pitchFamily="34" charset="0"/>
                <a:ea typeface="Osaka" charset="-128"/>
                <a:cs typeface="Tahoma" pitchFamily="34" charset="0"/>
              </a:rPr>
              <a:t> </a:t>
            </a:r>
            <a:r>
              <a:rPr kumimoji="1" lang="en-US" sz="2200" b="1" dirty="0" err="1">
                <a:latin typeface="Tahoma" pitchFamily="34" charset="0"/>
                <a:ea typeface="Osaka" charset="-128"/>
                <a:cs typeface="Tahoma" pitchFamily="34" charset="0"/>
              </a:rPr>
              <a:t>tình</a:t>
            </a:r>
            <a:r>
              <a:rPr kumimoji="1" lang="en-US" sz="2200" b="1" dirty="0">
                <a:latin typeface="Tahoma" pitchFamily="34" charset="0"/>
                <a:ea typeface="Osaka" charset="-128"/>
                <a:cs typeface="Tahoma" pitchFamily="34" charset="0"/>
              </a:rPr>
              <a:t> </a:t>
            </a:r>
            <a:r>
              <a:rPr kumimoji="1" lang="en-US" sz="2200" b="1" dirty="0" err="1">
                <a:latin typeface="Tahoma" pitchFamily="34" charset="0"/>
                <a:ea typeface="Osaka" charset="-128"/>
                <a:cs typeface="Tahoma" pitchFamily="34" charset="0"/>
              </a:rPr>
              <a:t>huống</a:t>
            </a:r>
            <a:r>
              <a:rPr kumimoji="1" lang="en-US" sz="2200" b="1" dirty="0">
                <a:latin typeface="Tahoma" pitchFamily="34" charset="0"/>
                <a:ea typeface="Osaka" charset="-128"/>
                <a:cs typeface="Tahoma" pitchFamily="34" charset="0"/>
              </a:rPr>
              <a:t> </a:t>
            </a:r>
            <a:r>
              <a:rPr kumimoji="1" lang="en-US" sz="2200" b="1" dirty="0" err="1">
                <a:latin typeface="Tahoma" pitchFamily="34" charset="0"/>
                <a:ea typeface="Osaka" charset="-128"/>
                <a:cs typeface="Tahoma" pitchFamily="34" charset="0"/>
              </a:rPr>
              <a:t>này</a:t>
            </a:r>
            <a:r>
              <a:rPr kumimoji="1" lang="en-US" sz="2200" b="1" dirty="0">
                <a:latin typeface="Tahoma" pitchFamily="34" charset="0"/>
                <a:ea typeface="Osaka" charset="-128"/>
                <a:cs typeface="Tahoma" pitchFamily="34" charset="0"/>
              </a:rPr>
              <a:t> </a:t>
            </a:r>
            <a:r>
              <a:rPr kumimoji="1" lang="en-US" sz="2200" b="1" dirty="0" err="1">
                <a:latin typeface="Tahoma" pitchFamily="34" charset="0"/>
                <a:ea typeface="Osaka" charset="-128"/>
                <a:cs typeface="Tahoma" pitchFamily="34" charset="0"/>
              </a:rPr>
              <a:t>là</a:t>
            </a:r>
            <a:r>
              <a:rPr kumimoji="1" lang="en-US" sz="2200" b="1" dirty="0">
                <a:latin typeface="Tahoma" pitchFamily="34" charset="0"/>
                <a:ea typeface="Osaka" charset="-128"/>
                <a:cs typeface="Tahoma" pitchFamily="34" charset="0"/>
              </a:rPr>
              <a:t> </a:t>
            </a:r>
            <a:r>
              <a:rPr kumimoji="1" lang="en-US" sz="2200" b="1" dirty="0" err="1" smtClean="0">
                <a:latin typeface="Tahoma" pitchFamily="34" charset="0"/>
                <a:ea typeface="Osaka" charset="-128"/>
                <a:cs typeface="Tahoma" pitchFamily="34" charset="0"/>
              </a:rPr>
              <a:t>gì</a:t>
            </a:r>
            <a:r>
              <a:rPr kumimoji="1" lang="en-US" sz="2200" b="1" dirty="0" smtClean="0">
                <a:latin typeface="Tahoma" pitchFamily="34" charset="0"/>
                <a:ea typeface="Osaka" charset="-128"/>
                <a:cs typeface="Tahoma" pitchFamily="34" charset="0"/>
              </a:rPr>
              <a:t>?</a:t>
            </a:r>
          </a:p>
          <a:p>
            <a:pPr marL="342900" indent="-342900">
              <a:defRPr/>
            </a:pPr>
            <a:r>
              <a:rPr kumimoji="1" lang="en-US" sz="2200" b="1" dirty="0" smtClean="0">
                <a:latin typeface="Tahoma" pitchFamily="34" charset="0"/>
                <a:ea typeface="Osaka" charset="-128"/>
                <a:cs typeface="Tahoma" pitchFamily="34" charset="0"/>
              </a:rPr>
              <a:t>    </a:t>
            </a:r>
            <a:r>
              <a:rPr kumimoji="1" lang="en-US" sz="2200" b="1" dirty="0" err="1" smtClean="0">
                <a:latin typeface="Tahoma" pitchFamily="34" charset="0"/>
                <a:ea typeface="Osaka" charset="-128"/>
                <a:cs typeface="Tahoma" pitchFamily="34" charset="0"/>
              </a:rPr>
              <a:t>Làm</a:t>
            </a:r>
            <a:r>
              <a:rPr kumimoji="1" lang="en-US" sz="2200" b="1" dirty="0" smtClean="0">
                <a:latin typeface="Tahoma" pitchFamily="34" charset="0"/>
                <a:ea typeface="Osaka" charset="-128"/>
                <a:cs typeface="Tahoma" pitchFamily="34" charset="0"/>
              </a:rPr>
              <a:t> </a:t>
            </a:r>
            <a:r>
              <a:rPr kumimoji="1" lang="en-US" sz="2200" b="1" dirty="0" err="1">
                <a:latin typeface="Tahoma" pitchFamily="34" charset="0"/>
                <a:ea typeface="Osaka" charset="-128"/>
                <a:cs typeface="Tahoma" pitchFamily="34" charset="0"/>
              </a:rPr>
              <a:t>thế</a:t>
            </a:r>
            <a:r>
              <a:rPr kumimoji="1" lang="en-US" sz="2200" b="1" dirty="0">
                <a:latin typeface="Tahoma" pitchFamily="34" charset="0"/>
                <a:ea typeface="Osaka" charset="-128"/>
                <a:cs typeface="Tahoma" pitchFamily="34" charset="0"/>
              </a:rPr>
              <a:t> </a:t>
            </a:r>
            <a:r>
              <a:rPr kumimoji="1" lang="en-US" sz="2200" b="1" dirty="0" err="1">
                <a:latin typeface="Tahoma" pitchFamily="34" charset="0"/>
                <a:ea typeface="Osaka" charset="-128"/>
                <a:cs typeface="Tahoma" pitchFamily="34" charset="0"/>
              </a:rPr>
              <a:t>nào</a:t>
            </a:r>
            <a:r>
              <a:rPr kumimoji="1" lang="en-US" sz="2200" b="1" dirty="0">
                <a:latin typeface="Tahoma" pitchFamily="34" charset="0"/>
                <a:ea typeface="Osaka" charset="-128"/>
                <a:cs typeface="Tahoma" pitchFamily="34" charset="0"/>
              </a:rPr>
              <a:t> </a:t>
            </a:r>
            <a:r>
              <a:rPr kumimoji="1" lang="en-US" sz="2200" b="1" dirty="0" err="1">
                <a:latin typeface="Tahoma" pitchFamily="34" charset="0"/>
                <a:ea typeface="Osaka" charset="-128"/>
                <a:cs typeface="Tahoma" pitchFamily="34" charset="0"/>
              </a:rPr>
              <a:t>để</a:t>
            </a:r>
            <a:r>
              <a:rPr kumimoji="1" lang="en-US" sz="2200" b="1" dirty="0">
                <a:latin typeface="Tahoma" pitchFamily="34" charset="0"/>
                <a:ea typeface="Osaka" charset="-128"/>
                <a:cs typeface="Tahoma" pitchFamily="34" charset="0"/>
              </a:rPr>
              <a:t> </a:t>
            </a:r>
            <a:r>
              <a:rPr kumimoji="1" lang="en-US" sz="2200" b="1" dirty="0" err="1">
                <a:latin typeface="Tahoma" pitchFamily="34" charset="0"/>
                <a:ea typeface="Osaka" charset="-128"/>
                <a:cs typeface="Tahoma" pitchFamily="34" charset="0"/>
              </a:rPr>
              <a:t>phòng</a:t>
            </a:r>
            <a:r>
              <a:rPr kumimoji="1" lang="en-US" sz="2200" b="1" dirty="0">
                <a:latin typeface="Tahoma" pitchFamily="34" charset="0"/>
                <a:ea typeface="Osaka" charset="-128"/>
                <a:cs typeface="Tahoma" pitchFamily="34" charset="0"/>
              </a:rPr>
              <a:t> </a:t>
            </a:r>
            <a:r>
              <a:rPr kumimoji="1" lang="en-US" sz="2200" b="1" dirty="0" err="1" smtClean="0">
                <a:latin typeface="Tahoma" pitchFamily="34" charset="0"/>
                <a:ea typeface="Osaka" charset="-128"/>
                <a:cs typeface="Tahoma" pitchFamily="34" charset="0"/>
              </a:rPr>
              <a:t>tránh</a:t>
            </a:r>
            <a:r>
              <a:rPr kumimoji="1" lang="en-US" sz="2200" b="1" dirty="0" smtClean="0">
                <a:latin typeface="Tahoma" pitchFamily="34" charset="0"/>
                <a:ea typeface="Osaka" charset="-128"/>
                <a:cs typeface="Tahoma" pitchFamily="34" charset="0"/>
              </a:rPr>
              <a:t> </a:t>
            </a:r>
            <a:r>
              <a:rPr kumimoji="1" lang="en-US" sz="2200" b="1" dirty="0" err="1">
                <a:latin typeface="Tahoma" pitchFamily="34" charset="0"/>
                <a:ea typeface="Osaka" charset="-128"/>
                <a:cs typeface="Tahoma" pitchFamily="34" charset="0"/>
              </a:rPr>
              <a:t>trong</a:t>
            </a:r>
            <a:r>
              <a:rPr kumimoji="1" lang="en-US" sz="2200" b="1" dirty="0">
                <a:latin typeface="Tahoma" pitchFamily="34" charset="0"/>
                <a:ea typeface="Osaka" charset="-128"/>
                <a:cs typeface="Tahoma" pitchFamily="34" charset="0"/>
              </a:rPr>
              <a:t> </a:t>
            </a:r>
            <a:r>
              <a:rPr kumimoji="1" lang="en-US" sz="2200" b="1" dirty="0" err="1">
                <a:latin typeface="Tahoma" pitchFamily="34" charset="0"/>
                <a:ea typeface="Osaka" charset="-128"/>
                <a:cs typeface="Tahoma" pitchFamily="34" charset="0"/>
              </a:rPr>
              <a:t>trường</a:t>
            </a:r>
            <a:r>
              <a:rPr kumimoji="1" lang="en-US" sz="2200" b="1" dirty="0">
                <a:latin typeface="Tahoma" pitchFamily="34" charset="0"/>
                <a:ea typeface="Osaka" charset="-128"/>
                <a:cs typeface="Tahoma" pitchFamily="34" charset="0"/>
              </a:rPr>
              <a:t> </a:t>
            </a:r>
            <a:r>
              <a:rPr kumimoji="1" lang="en-US" sz="2200" b="1" dirty="0" err="1">
                <a:latin typeface="Tahoma" pitchFamily="34" charset="0"/>
                <a:ea typeface="Osaka" charset="-128"/>
                <a:cs typeface="Tahoma" pitchFamily="34" charset="0"/>
              </a:rPr>
              <a:t>hợp</a:t>
            </a:r>
            <a:r>
              <a:rPr kumimoji="1" lang="en-US" sz="2200" b="1" dirty="0">
                <a:latin typeface="Tahoma" pitchFamily="34" charset="0"/>
                <a:ea typeface="Osaka" charset="-128"/>
                <a:cs typeface="Tahoma" pitchFamily="34" charset="0"/>
              </a:rPr>
              <a:t> </a:t>
            </a:r>
            <a:r>
              <a:rPr kumimoji="1" lang="en-US" sz="2200" b="1" dirty="0" err="1">
                <a:latin typeface="Tahoma" pitchFamily="34" charset="0"/>
                <a:ea typeface="Osaka" charset="-128"/>
                <a:cs typeface="Tahoma" pitchFamily="34" charset="0"/>
              </a:rPr>
              <a:t>này</a:t>
            </a:r>
            <a:r>
              <a:rPr kumimoji="1" lang="en-US" sz="2200" b="1" dirty="0">
                <a:latin typeface="Tahoma" pitchFamily="34" charset="0"/>
                <a:ea typeface="Osaka" charset="-128"/>
                <a:cs typeface="Tahoma" pitchFamily="34" charset="0"/>
              </a:rPr>
              <a:t>?</a:t>
            </a:r>
          </a:p>
        </p:txBody>
      </p:sp>
      <p:sp>
        <p:nvSpPr>
          <p:cNvPr id="116" name="TextBox 115"/>
          <p:cNvSpPr txBox="1"/>
          <p:nvPr/>
        </p:nvSpPr>
        <p:spPr>
          <a:xfrm>
            <a:off x="914400" y="0"/>
            <a:ext cx="6400800" cy="461665"/>
          </a:xfrm>
          <a:prstGeom prst="rect">
            <a:avLst/>
          </a:prstGeom>
          <a:noFill/>
        </p:spPr>
        <p:txBody>
          <a:bodyPr wrap="square">
            <a:spAutoFit/>
          </a:bodyPr>
          <a:lstStyle/>
          <a:p>
            <a:pPr eaLnBrk="1" hangingPunct="1">
              <a:defRPr/>
            </a:pPr>
            <a:r>
              <a:rPr lang="en-US" sz="2400" b="1" dirty="0">
                <a:solidFill>
                  <a:schemeClr val="tx2">
                    <a:lumMod val="75000"/>
                  </a:schemeClr>
                </a:solidFill>
              </a:rPr>
              <a:t>C</a:t>
            </a:r>
            <a:r>
              <a:rPr lang="vi-VN" sz="2400" b="1" dirty="0" smtClean="0">
                <a:solidFill>
                  <a:schemeClr val="tx2">
                    <a:lumMod val="75000"/>
                  </a:schemeClr>
                </a:solidFill>
              </a:rPr>
              <a:t>. </a:t>
            </a:r>
            <a:r>
              <a:rPr lang="en-US" altLang="en-US" sz="2400" b="1" dirty="0" err="1" smtClean="0">
                <a:solidFill>
                  <a:schemeClr val="tx2">
                    <a:lumMod val="75000"/>
                  </a:schemeClr>
                </a:solidFill>
              </a:rPr>
              <a:t>Luyện</a:t>
            </a:r>
            <a:r>
              <a:rPr lang="en-US" altLang="en-US" sz="2400" b="1" dirty="0" smtClean="0">
                <a:solidFill>
                  <a:schemeClr val="tx2">
                    <a:lumMod val="75000"/>
                  </a:schemeClr>
                </a:solidFill>
              </a:rPr>
              <a:t> </a:t>
            </a:r>
            <a:r>
              <a:rPr lang="en-US" altLang="en-US" sz="2400" b="1" dirty="0" err="1">
                <a:solidFill>
                  <a:schemeClr val="tx2">
                    <a:lumMod val="75000"/>
                  </a:schemeClr>
                </a:solidFill>
              </a:rPr>
              <a:t>tập</a:t>
            </a:r>
            <a:r>
              <a:rPr lang="en-US" altLang="en-US" sz="2400" b="1" dirty="0">
                <a:solidFill>
                  <a:schemeClr val="tx2">
                    <a:lumMod val="75000"/>
                  </a:schemeClr>
                </a:solidFill>
              </a:rPr>
              <a:t> </a:t>
            </a:r>
            <a:r>
              <a:rPr lang="en-US" altLang="en-US" sz="2400" b="1" dirty="0" err="1">
                <a:solidFill>
                  <a:schemeClr val="tx2">
                    <a:lumMod val="75000"/>
                  </a:schemeClr>
                </a:solidFill>
              </a:rPr>
              <a:t>tình</a:t>
            </a:r>
            <a:r>
              <a:rPr lang="en-US" altLang="en-US" sz="2400" b="1" dirty="0">
                <a:solidFill>
                  <a:schemeClr val="tx2">
                    <a:lumMod val="75000"/>
                  </a:schemeClr>
                </a:solidFill>
              </a:rPr>
              <a:t> </a:t>
            </a:r>
            <a:r>
              <a:rPr lang="en-US" altLang="en-US" sz="2400" b="1" dirty="0" err="1">
                <a:solidFill>
                  <a:schemeClr val="tx2">
                    <a:lumMod val="75000"/>
                  </a:schemeClr>
                </a:solidFill>
              </a:rPr>
              <a:t>huống</a:t>
            </a:r>
            <a:r>
              <a:rPr lang="en-US" altLang="en-US" sz="2400" b="1" dirty="0">
                <a:solidFill>
                  <a:schemeClr val="tx2">
                    <a:lumMod val="75000"/>
                  </a:schemeClr>
                </a:solidFill>
              </a:rPr>
              <a:t> </a:t>
            </a:r>
            <a:r>
              <a:rPr lang="en-US" altLang="en-US" sz="2400" b="1" dirty="0" err="1">
                <a:solidFill>
                  <a:schemeClr val="tx2">
                    <a:lumMod val="75000"/>
                  </a:schemeClr>
                </a:solidFill>
              </a:rPr>
              <a:t>và</a:t>
            </a:r>
            <a:r>
              <a:rPr lang="en-US" altLang="en-US" sz="2400" b="1" dirty="0">
                <a:solidFill>
                  <a:schemeClr val="tx2">
                    <a:lumMod val="75000"/>
                  </a:schemeClr>
                </a:solidFill>
              </a:rPr>
              <a:t> </a:t>
            </a:r>
            <a:r>
              <a:rPr lang="en-US" altLang="en-US" sz="2400" b="1" dirty="0" err="1">
                <a:solidFill>
                  <a:schemeClr val="tx2">
                    <a:lumMod val="75000"/>
                  </a:schemeClr>
                </a:solidFill>
              </a:rPr>
              <a:t>vận</a:t>
            </a:r>
            <a:r>
              <a:rPr lang="en-US" altLang="en-US" sz="2400" b="1" dirty="0">
                <a:solidFill>
                  <a:schemeClr val="tx2">
                    <a:lumMod val="75000"/>
                  </a:schemeClr>
                </a:solidFill>
              </a:rPr>
              <a:t> </a:t>
            </a:r>
            <a:r>
              <a:rPr lang="en-US" altLang="en-US" sz="2400" b="1" dirty="0" err="1" smtClean="0">
                <a:solidFill>
                  <a:schemeClr val="tx2">
                    <a:lumMod val="75000"/>
                  </a:schemeClr>
                </a:solidFill>
              </a:rPr>
              <a:t>dụng</a:t>
            </a:r>
            <a:r>
              <a:rPr lang="en-US" sz="2400" b="1" dirty="0" smtClean="0">
                <a:solidFill>
                  <a:schemeClr val="tx2">
                    <a:lumMod val="75000"/>
                  </a:schemeClr>
                </a:solidFill>
              </a:rPr>
              <a:t> </a:t>
            </a:r>
            <a:endParaRPr lang="en-US" sz="2400" b="1" dirty="0">
              <a:solidFill>
                <a:schemeClr val="tx2">
                  <a:lumMod val="75000"/>
                </a:schemeClr>
              </a:solidFill>
            </a:endParaRPr>
          </a:p>
        </p:txBody>
      </p:sp>
      <p:sp>
        <p:nvSpPr>
          <p:cNvPr id="117" name="Rectangle 116"/>
          <p:cNvSpPr/>
          <p:nvPr/>
        </p:nvSpPr>
        <p:spPr>
          <a:xfrm>
            <a:off x="2514600" y="6335524"/>
            <a:ext cx="3837333" cy="446276"/>
          </a:xfrm>
          <a:prstGeom prst="rect">
            <a:avLst/>
          </a:prstGeom>
        </p:spPr>
        <p:txBody>
          <a:bodyPr wrap="none">
            <a:spAutoFit/>
          </a:bodyPr>
          <a:lstStyle/>
          <a:p>
            <a:pPr>
              <a:lnSpc>
                <a:spcPct val="115000"/>
              </a:lnSpc>
              <a:spcAft>
                <a:spcPts val="1000"/>
              </a:spcAft>
            </a:pPr>
            <a:r>
              <a:rPr lang="en-US" i="1" dirty="0" err="1" smtClean="0">
                <a:latin typeface="Times New Roman" panose="02020603050405020304" pitchFamily="18" charset="0"/>
                <a:ea typeface="Calibri" panose="020F0502020204030204" pitchFamily="34" charset="0"/>
                <a:cs typeface="Times New Roman" panose="02020603050405020304" pitchFamily="18" charset="0"/>
              </a:rPr>
              <a:t>Phim</a:t>
            </a:r>
            <a:r>
              <a:rPr lang="en-US"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i="1" dirty="0" err="1" smtClean="0">
                <a:latin typeface="Times New Roman" panose="02020603050405020304" pitchFamily="18" charset="0"/>
                <a:ea typeface="Calibri" panose="020F0502020204030204" pitchFamily="34" charset="0"/>
                <a:cs typeface="Times New Roman" panose="02020603050405020304" pitchFamily="18" charset="0"/>
                <a:hlinkClick r:id="rId2" action="ppaction://hlinkfile"/>
              </a:rPr>
              <a:t>Keo</a:t>
            </a:r>
            <a:r>
              <a:rPr lang="en-US" i="1" dirty="0" smtClean="0">
                <a:latin typeface="Times New Roman" panose="02020603050405020304" pitchFamily="18" charset="0"/>
                <a:ea typeface="Calibri" panose="020F0502020204030204" pitchFamily="34" charset="0"/>
                <a:cs typeface="Times New Roman" panose="02020603050405020304" pitchFamily="18" charset="0"/>
                <a:hlinkClick r:id="rId2" action="ppaction://hlinkfile"/>
              </a:rPr>
              <a:t> day </a:t>
            </a:r>
            <a:r>
              <a:rPr lang="en-US" i="1" dirty="0" err="1" smtClean="0">
                <a:latin typeface="Times New Roman" panose="02020603050405020304" pitchFamily="18" charset="0"/>
                <a:ea typeface="Calibri" panose="020F0502020204030204" pitchFamily="34" charset="0"/>
                <a:cs typeface="Times New Roman" panose="02020603050405020304" pitchFamily="18" charset="0"/>
                <a:hlinkClick r:id="rId2" action="ppaction://hlinkfile"/>
              </a:rPr>
              <a:t>xe</a:t>
            </a:r>
            <a:r>
              <a:rPr lang="en-US" i="1" dirty="0" smtClean="0">
                <a:latin typeface="Times New Roman" panose="02020603050405020304" pitchFamily="18" charset="0"/>
                <a:ea typeface="Calibri" panose="020F0502020204030204" pitchFamily="34" charset="0"/>
                <a:cs typeface="Times New Roman" panose="02020603050405020304" pitchFamily="18" charset="0"/>
                <a:hlinkClick r:id="rId2" action="ppaction://hlinkfile"/>
              </a:rPr>
              <a:t> </a:t>
            </a:r>
            <a:r>
              <a:rPr lang="en-US" i="1" dirty="0" err="1" smtClean="0">
                <a:latin typeface="Times New Roman" panose="02020603050405020304" pitchFamily="18" charset="0"/>
                <a:ea typeface="Calibri" panose="020F0502020204030204" pitchFamily="34" charset="0"/>
                <a:cs typeface="Times New Roman" panose="02020603050405020304" pitchFamily="18" charset="0"/>
                <a:hlinkClick r:id="rId2" action="ppaction://hlinkfile"/>
              </a:rPr>
              <a:t>khac</a:t>
            </a:r>
            <a:r>
              <a:rPr lang="en-US" i="1" dirty="0" smtClean="0">
                <a:latin typeface="Times New Roman" panose="02020603050405020304" pitchFamily="18" charset="0"/>
                <a:ea typeface="Calibri" panose="020F0502020204030204" pitchFamily="34" charset="0"/>
                <a:cs typeface="Times New Roman" panose="02020603050405020304" pitchFamily="18" charset="0"/>
                <a:hlinkClick r:id="rId2" action="ppaction://hlinkfile"/>
              </a:rPr>
              <a:t> </a:t>
            </a:r>
            <a:r>
              <a:rPr lang="en-US" i="1" dirty="0" err="1" smtClean="0">
                <a:latin typeface="Times New Roman" panose="02020603050405020304" pitchFamily="18" charset="0"/>
                <a:ea typeface="Calibri" panose="020F0502020204030204" pitchFamily="34" charset="0"/>
                <a:cs typeface="Times New Roman" panose="02020603050405020304" pitchFamily="18" charset="0"/>
                <a:hlinkClick r:id="rId2" action="ppaction://hlinkfile"/>
              </a:rPr>
              <a:t>tren</a:t>
            </a:r>
            <a:r>
              <a:rPr lang="en-US" i="1" dirty="0" smtClean="0">
                <a:latin typeface="Times New Roman" panose="02020603050405020304" pitchFamily="18" charset="0"/>
                <a:ea typeface="Calibri" panose="020F0502020204030204" pitchFamily="34" charset="0"/>
                <a:cs typeface="Times New Roman" panose="02020603050405020304" pitchFamily="18" charset="0"/>
                <a:hlinkClick r:id="rId2" action="ppaction://hlinkfile"/>
              </a:rPr>
              <a:t> duong.mp4</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26" name="Picture 2"/>
          <p:cNvPicPr>
            <a:picLocks noChangeAspect="1" noChangeArrowheads="1"/>
          </p:cNvPicPr>
          <p:nvPr/>
        </p:nvPicPr>
        <p:blipFill>
          <a:blip r:embed="rId3"/>
          <a:srcRect/>
          <a:stretch>
            <a:fillRect/>
          </a:stretch>
        </p:blipFill>
        <p:spPr bwMode="auto">
          <a:xfrm>
            <a:off x="990600" y="1585162"/>
            <a:ext cx="7019925" cy="4815638"/>
          </a:xfrm>
          <a:prstGeom prst="rect">
            <a:avLst/>
          </a:prstGeom>
          <a:noFill/>
          <a:ln w="9525">
            <a:noFill/>
            <a:miter lim="800000"/>
            <a:headEnd/>
            <a:tailEnd/>
          </a:ln>
          <a:effectLst/>
        </p:spPr>
      </p:pic>
    </p:spTree>
    <p:extLst>
      <p:ext uri="{BB962C8B-B14F-4D97-AF65-F5344CB8AC3E}">
        <p14:creationId xmlns:p14="http://schemas.microsoft.com/office/powerpoint/2010/main" val="12620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wipe(down)">
                                      <p:cBhvr>
                                        <p:cTn id="7"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304800" y="1219200"/>
            <a:ext cx="8458200" cy="3352800"/>
          </a:xfrm>
          <a:prstGeom prst="rect">
            <a:avLst/>
          </a:prstGeom>
          <a:solidFill>
            <a:schemeClr val="accent3">
              <a:lumMod val="60000"/>
              <a:lumOff val="40000"/>
            </a:schemeClr>
          </a:solidFill>
          <a:ln w="22225">
            <a:noFill/>
            <a:miter lim="800000"/>
            <a:headEnd/>
            <a:tailEnd/>
          </a:ln>
          <a:effectLst>
            <a:outerShdw blurRad="50800" dist="38100" dir="2700000" algn="tl" rotWithShape="0">
              <a:prstClr val="black">
                <a:alpha val="40000"/>
              </a:prstClr>
            </a:outerShdw>
          </a:effectLst>
        </p:spPr>
        <p:txBody>
          <a:bodyPr anchor="ctr"/>
          <a:lstStyle>
            <a:defPPr>
              <a:defRPr lang="en-US"/>
            </a:defPPr>
            <a:lvl1pPr algn="just" eaLnBrk="1" hangingPunct="1">
              <a:lnSpc>
                <a:spcPct val="150000"/>
              </a:lnSpc>
              <a:defRPr sz="2000" b="1" u="sng">
                <a:solidFill>
                  <a:schemeClr val="accent5">
                    <a:lumMod val="50000"/>
                  </a:schemeClr>
                </a:solidFill>
                <a:latin typeface="Tahoma" pitchFamily="34" charset="0"/>
                <a:cs typeface="Tahoma" pitchFamily="34" charset="0"/>
              </a:defRPr>
            </a:lvl1pPr>
          </a:lstStyle>
          <a:p>
            <a:r>
              <a:rPr lang="vi-VN" b="0" u="none" dirty="0">
                <a:solidFill>
                  <a:schemeClr val="tx1"/>
                </a:solidFill>
              </a:rPr>
              <a:t>Vân và Thuý đang trên đường đi học về. Hai bạn đi xe đạp từ trường ra đường quốc lộ có dải phân cách cố định ở giữa. Theo quy định, hai bạn phải rẽ bên phải, đi trên phần đường dành cho xe đạp một đoạn đường khá dài mới có chỗ quay đầu xe để về nhà. Buổi trưa đầu hè mà trời đã nắng gay gắt, khiến hai bạn vừa mệt vừa khát nước. Vân nói với Thuý: “Hôm nay nắng quá, ta rẽ trái để về nhà cho nhanh, trưa nắng thế này không có các chú công an đâu!”. Thúy chưa kịp nói gì thì Vân đã rẽ trái. </a:t>
            </a:r>
            <a:endParaRPr lang="en-US" b="0" u="none" dirty="0" smtClean="0">
              <a:solidFill>
                <a:schemeClr val="tx1"/>
              </a:solidFill>
            </a:endParaRPr>
          </a:p>
        </p:txBody>
      </p:sp>
      <p:sp>
        <p:nvSpPr>
          <p:cNvPr id="66563" name="Slide Number Placeholder 5"/>
          <p:cNvSpPr>
            <a:spLocks noGrp="1"/>
          </p:cNvSpPr>
          <p:nvPr>
            <p:ph type="sldNum" sz="quarter" idx="12"/>
          </p:nvPr>
        </p:nvSpPr>
        <p:spPr bwMode="auto">
          <a:noFill/>
          <a:ln>
            <a:miter lim="800000"/>
            <a:headEnd/>
            <a:tailEnd/>
          </a:ln>
        </p:spPr>
        <p:txBody>
          <a:bodyPr/>
          <a:lstStyle/>
          <a:p>
            <a:fld id="{F08B901E-0A5E-42A7-8317-0051C126C495}" type="slidenum">
              <a:rPr lang="en-US" altLang="en-US"/>
              <a:pPr/>
              <a:t>25</a:t>
            </a:fld>
            <a:endParaRPr lang="en-US" altLang="en-US"/>
          </a:p>
        </p:txBody>
      </p:sp>
      <p:sp>
        <p:nvSpPr>
          <p:cNvPr id="6" name="Rectangle 5"/>
          <p:cNvSpPr>
            <a:spLocks noChangeArrowheads="1"/>
          </p:cNvSpPr>
          <p:nvPr/>
        </p:nvSpPr>
        <p:spPr bwMode="auto">
          <a:xfrm>
            <a:off x="304800" y="685800"/>
            <a:ext cx="7620000" cy="430887"/>
          </a:xfrm>
          <a:prstGeom prst="rect">
            <a:avLst/>
          </a:prstGeom>
          <a:noFill/>
          <a:ln w="9525">
            <a:noFill/>
            <a:miter lim="800000"/>
            <a:headEnd/>
            <a:tailEnd/>
          </a:ln>
        </p:spPr>
        <p:txBody>
          <a:bodyPr wrap="square">
            <a:spAutoFit/>
          </a:bodyPr>
          <a:lstStyle/>
          <a:p>
            <a:r>
              <a:rPr lang="en-US" sz="2200" b="1" u="sng" dirty="0" smtClean="0">
                <a:solidFill>
                  <a:srgbClr val="215968"/>
                </a:solidFill>
                <a:latin typeface="Tahoma" pitchFamily="34" charset="0"/>
                <a:cs typeface="Tahoma" pitchFamily="34" charset="0"/>
              </a:rPr>
              <a:t>3</a:t>
            </a:r>
            <a:r>
              <a:rPr lang="vi-VN" sz="2200" b="1" u="sng" dirty="0" smtClean="0">
                <a:solidFill>
                  <a:srgbClr val="215968"/>
                </a:solidFill>
                <a:latin typeface="Tahoma" pitchFamily="34" charset="0"/>
                <a:cs typeface="Tahoma" pitchFamily="34" charset="0"/>
              </a:rPr>
              <a:t>. </a:t>
            </a:r>
            <a:r>
              <a:rPr lang="en-US" sz="2200" b="1" u="sng" dirty="0" err="1" smtClean="0">
                <a:solidFill>
                  <a:srgbClr val="215968"/>
                </a:solidFill>
                <a:latin typeface="Tahoma" pitchFamily="34" charset="0"/>
                <a:cs typeface="Tahoma" pitchFamily="34" charset="0"/>
              </a:rPr>
              <a:t>Nghiên</a:t>
            </a:r>
            <a:r>
              <a:rPr lang="en-US" sz="2200" b="1" u="sng" dirty="0" smtClean="0">
                <a:solidFill>
                  <a:srgbClr val="215968"/>
                </a:solidFill>
                <a:latin typeface="Tahoma" pitchFamily="34" charset="0"/>
                <a:cs typeface="Tahoma" pitchFamily="34" charset="0"/>
              </a:rPr>
              <a:t> </a:t>
            </a:r>
            <a:r>
              <a:rPr lang="en-US" sz="2200" b="1" u="sng" dirty="0" err="1" smtClean="0">
                <a:solidFill>
                  <a:srgbClr val="215968"/>
                </a:solidFill>
                <a:latin typeface="Tahoma" pitchFamily="34" charset="0"/>
                <a:cs typeface="Tahoma" pitchFamily="34" charset="0"/>
              </a:rPr>
              <a:t>cứu</a:t>
            </a:r>
            <a:r>
              <a:rPr lang="vi-VN" sz="2200" b="1" u="sng" dirty="0" smtClean="0">
                <a:solidFill>
                  <a:srgbClr val="215968"/>
                </a:solidFill>
                <a:latin typeface="Tahoma" pitchFamily="34" charset="0"/>
                <a:cs typeface="Tahoma" pitchFamily="34" charset="0"/>
              </a:rPr>
              <a:t> </a:t>
            </a:r>
            <a:r>
              <a:rPr lang="vi-VN" sz="2200" b="1" u="sng" dirty="0">
                <a:solidFill>
                  <a:srgbClr val="215968"/>
                </a:solidFill>
                <a:latin typeface="Tahoma" pitchFamily="34" charset="0"/>
                <a:cs typeface="Tahoma" pitchFamily="34" charset="0"/>
              </a:rPr>
              <a:t>tình huống sau đây</a:t>
            </a:r>
            <a:endParaRPr lang="en-US" sz="2200" b="1" u="sng" dirty="0">
              <a:solidFill>
                <a:srgbClr val="215968"/>
              </a:solidFill>
              <a:latin typeface="Tahoma" pitchFamily="34" charset="0"/>
              <a:cs typeface="Tahoma" pitchFamily="34" charset="0"/>
            </a:endParaRPr>
          </a:p>
        </p:txBody>
      </p:sp>
      <p:sp>
        <p:nvSpPr>
          <p:cNvPr id="7" name="TextBox 6"/>
          <p:cNvSpPr txBox="1"/>
          <p:nvPr/>
        </p:nvSpPr>
        <p:spPr>
          <a:xfrm>
            <a:off x="914400" y="0"/>
            <a:ext cx="6400800" cy="461665"/>
          </a:xfrm>
          <a:prstGeom prst="rect">
            <a:avLst/>
          </a:prstGeom>
          <a:noFill/>
        </p:spPr>
        <p:txBody>
          <a:bodyPr wrap="square">
            <a:spAutoFit/>
          </a:bodyPr>
          <a:lstStyle/>
          <a:p>
            <a:pPr eaLnBrk="1" hangingPunct="1">
              <a:defRPr/>
            </a:pPr>
            <a:r>
              <a:rPr lang="en-US" sz="2400" b="1" dirty="0">
                <a:solidFill>
                  <a:schemeClr val="tx2">
                    <a:lumMod val="75000"/>
                  </a:schemeClr>
                </a:solidFill>
              </a:rPr>
              <a:t>C</a:t>
            </a:r>
            <a:r>
              <a:rPr lang="vi-VN" sz="2400" b="1" dirty="0" smtClean="0">
                <a:solidFill>
                  <a:schemeClr val="tx2">
                    <a:lumMod val="75000"/>
                  </a:schemeClr>
                </a:solidFill>
              </a:rPr>
              <a:t>. </a:t>
            </a:r>
            <a:r>
              <a:rPr lang="en-US" altLang="en-US" sz="2400" b="1" dirty="0" err="1" smtClean="0">
                <a:solidFill>
                  <a:schemeClr val="tx2">
                    <a:lumMod val="75000"/>
                  </a:schemeClr>
                </a:solidFill>
              </a:rPr>
              <a:t>Luyện</a:t>
            </a:r>
            <a:r>
              <a:rPr lang="en-US" altLang="en-US" sz="2400" b="1" dirty="0" smtClean="0">
                <a:solidFill>
                  <a:schemeClr val="tx2">
                    <a:lumMod val="75000"/>
                  </a:schemeClr>
                </a:solidFill>
              </a:rPr>
              <a:t> </a:t>
            </a:r>
            <a:r>
              <a:rPr lang="en-US" altLang="en-US" sz="2400" b="1" dirty="0" err="1">
                <a:solidFill>
                  <a:schemeClr val="tx2">
                    <a:lumMod val="75000"/>
                  </a:schemeClr>
                </a:solidFill>
              </a:rPr>
              <a:t>tập</a:t>
            </a:r>
            <a:r>
              <a:rPr lang="en-US" altLang="en-US" sz="2400" b="1" dirty="0">
                <a:solidFill>
                  <a:schemeClr val="tx2">
                    <a:lumMod val="75000"/>
                  </a:schemeClr>
                </a:solidFill>
              </a:rPr>
              <a:t> </a:t>
            </a:r>
            <a:r>
              <a:rPr lang="en-US" altLang="en-US" sz="2400" b="1" dirty="0" err="1">
                <a:solidFill>
                  <a:schemeClr val="tx2">
                    <a:lumMod val="75000"/>
                  </a:schemeClr>
                </a:solidFill>
              </a:rPr>
              <a:t>tình</a:t>
            </a:r>
            <a:r>
              <a:rPr lang="en-US" altLang="en-US" sz="2400" b="1" dirty="0">
                <a:solidFill>
                  <a:schemeClr val="tx2">
                    <a:lumMod val="75000"/>
                  </a:schemeClr>
                </a:solidFill>
              </a:rPr>
              <a:t> </a:t>
            </a:r>
            <a:r>
              <a:rPr lang="en-US" altLang="en-US" sz="2400" b="1" dirty="0" err="1">
                <a:solidFill>
                  <a:schemeClr val="tx2">
                    <a:lumMod val="75000"/>
                  </a:schemeClr>
                </a:solidFill>
              </a:rPr>
              <a:t>huống</a:t>
            </a:r>
            <a:r>
              <a:rPr lang="en-US" altLang="en-US" sz="2400" b="1" dirty="0">
                <a:solidFill>
                  <a:schemeClr val="tx2">
                    <a:lumMod val="75000"/>
                  </a:schemeClr>
                </a:solidFill>
              </a:rPr>
              <a:t> </a:t>
            </a:r>
            <a:r>
              <a:rPr lang="en-US" altLang="en-US" sz="2400" b="1" dirty="0" err="1">
                <a:solidFill>
                  <a:schemeClr val="tx2">
                    <a:lumMod val="75000"/>
                  </a:schemeClr>
                </a:solidFill>
              </a:rPr>
              <a:t>và</a:t>
            </a:r>
            <a:r>
              <a:rPr lang="en-US" altLang="en-US" sz="2400" b="1" dirty="0">
                <a:solidFill>
                  <a:schemeClr val="tx2">
                    <a:lumMod val="75000"/>
                  </a:schemeClr>
                </a:solidFill>
              </a:rPr>
              <a:t> </a:t>
            </a:r>
            <a:r>
              <a:rPr lang="en-US" altLang="en-US" sz="2400" b="1" dirty="0" err="1">
                <a:solidFill>
                  <a:schemeClr val="tx2">
                    <a:lumMod val="75000"/>
                  </a:schemeClr>
                </a:solidFill>
              </a:rPr>
              <a:t>vận</a:t>
            </a:r>
            <a:r>
              <a:rPr lang="en-US" altLang="en-US" sz="2400" b="1" dirty="0">
                <a:solidFill>
                  <a:schemeClr val="tx2">
                    <a:lumMod val="75000"/>
                  </a:schemeClr>
                </a:solidFill>
              </a:rPr>
              <a:t> </a:t>
            </a:r>
            <a:r>
              <a:rPr lang="en-US" altLang="en-US" sz="2400" b="1" dirty="0" err="1" smtClean="0">
                <a:solidFill>
                  <a:schemeClr val="tx2">
                    <a:lumMod val="75000"/>
                  </a:schemeClr>
                </a:solidFill>
              </a:rPr>
              <a:t>dụng</a:t>
            </a:r>
            <a:r>
              <a:rPr lang="en-US" sz="2400" b="1" dirty="0" smtClean="0">
                <a:solidFill>
                  <a:schemeClr val="tx2">
                    <a:lumMod val="75000"/>
                  </a:schemeClr>
                </a:solidFill>
              </a:rPr>
              <a:t> </a:t>
            </a:r>
            <a:endParaRPr lang="en-US" sz="2400" b="1" dirty="0">
              <a:solidFill>
                <a:schemeClr val="tx2">
                  <a:lumMod val="75000"/>
                </a:schemeClr>
              </a:solidFill>
            </a:endParaRPr>
          </a:p>
        </p:txBody>
      </p:sp>
      <p:sp>
        <p:nvSpPr>
          <p:cNvPr id="2" name="Rectangle 1"/>
          <p:cNvSpPr/>
          <p:nvPr/>
        </p:nvSpPr>
        <p:spPr>
          <a:xfrm>
            <a:off x="304800" y="4919008"/>
            <a:ext cx="8458200" cy="1938992"/>
          </a:xfrm>
          <a:prstGeom prst="rect">
            <a:avLst/>
          </a:prstGeom>
          <a:solidFill>
            <a:srgbClr val="FFC000"/>
          </a:solidFill>
        </p:spPr>
        <p:txBody>
          <a:bodyPr wrap="square">
            <a:spAutoFit/>
          </a:bodyPr>
          <a:lstStyle/>
          <a:p>
            <a:pPr>
              <a:lnSpc>
                <a:spcPct val="150000"/>
              </a:lnSpc>
            </a:pPr>
            <a:r>
              <a:rPr lang="en-US" sz="2000" dirty="0" smtClean="0">
                <a:latin typeface="Tahoma" pitchFamily="34" charset="0"/>
                <a:cs typeface="Tahoma" pitchFamily="34" charset="0"/>
              </a:rPr>
              <a:t>a) H</a:t>
            </a:r>
            <a:r>
              <a:rPr lang="vi-VN" sz="2000" dirty="0" smtClean="0">
                <a:latin typeface="Tahoma" pitchFamily="34" charset="0"/>
                <a:cs typeface="Tahoma" pitchFamily="34" charset="0"/>
              </a:rPr>
              <a:t>ãy </a:t>
            </a:r>
            <a:r>
              <a:rPr lang="vi-VN" sz="2000" dirty="0">
                <a:latin typeface="Tahoma" pitchFamily="34" charset="0"/>
                <a:cs typeface="Tahoma" pitchFamily="34" charset="0"/>
              </a:rPr>
              <a:t>nhận xét hành vi tham gia giao thông của Vân</a:t>
            </a:r>
            <a:r>
              <a:rPr lang="vi-VN" sz="2000" dirty="0" smtClean="0">
                <a:latin typeface="Tahoma" pitchFamily="34" charset="0"/>
                <a:cs typeface="Tahoma" pitchFamily="34" charset="0"/>
              </a:rPr>
              <a:t>.</a:t>
            </a:r>
            <a:endParaRPr lang="en-US" sz="2000" dirty="0" smtClean="0">
              <a:latin typeface="Tahoma" pitchFamily="34" charset="0"/>
              <a:cs typeface="Tahoma" pitchFamily="34" charset="0"/>
            </a:endParaRPr>
          </a:p>
          <a:p>
            <a:pPr>
              <a:lnSpc>
                <a:spcPct val="150000"/>
              </a:lnSpc>
            </a:pPr>
            <a:r>
              <a:rPr lang="vi-VN" sz="2000" dirty="0" smtClean="0">
                <a:latin typeface="Tahoma" pitchFamily="34" charset="0"/>
                <a:cs typeface="Tahoma" pitchFamily="34" charset="0"/>
              </a:rPr>
              <a:t> </a:t>
            </a:r>
            <a:r>
              <a:rPr lang="vi-VN" sz="2000" dirty="0">
                <a:latin typeface="Tahoma" pitchFamily="34" charset="0"/>
                <a:cs typeface="Tahoma" pitchFamily="34" charset="0"/>
              </a:rPr>
              <a:t>Hành vi đó có thể gây ra hậu quả gì?</a:t>
            </a:r>
            <a:endParaRPr lang="en-US" sz="2000" dirty="0">
              <a:latin typeface="Tahoma" pitchFamily="34" charset="0"/>
              <a:cs typeface="Tahoma" pitchFamily="34" charset="0"/>
            </a:endParaRPr>
          </a:p>
          <a:p>
            <a:pPr>
              <a:lnSpc>
                <a:spcPct val="150000"/>
              </a:lnSpc>
            </a:pPr>
            <a:r>
              <a:rPr lang="vi-VN" sz="2000" dirty="0">
                <a:latin typeface="Tahoma" pitchFamily="34" charset="0"/>
                <a:cs typeface="Tahoma" pitchFamily="34" charset="0"/>
              </a:rPr>
              <a:t>b) Theo </a:t>
            </a:r>
            <a:r>
              <a:rPr lang="vi-VN" sz="2000" dirty="0" smtClean="0">
                <a:latin typeface="Tahoma" pitchFamily="34" charset="0"/>
                <a:cs typeface="Tahoma" pitchFamily="34" charset="0"/>
              </a:rPr>
              <a:t>em</a:t>
            </a:r>
            <a:r>
              <a:rPr lang="en-US" sz="2000" dirty="0" smtClean="0">
                <a:latin typeface="Tahoma" pitchFamily="34" charset="0"/>
                <a:cs typeface="Tahoma" pitchFamily="34" charset="0"/>
              </a:rPr>
              <a:t>,</a:t>
            </a:r>
            <a:r>
              <a:rPr lang="vi-VN" sz="2000" dirty="0" smtClean="0">
                <a:latin typeface="Tahoma" pitchFamily="34" charset="0"/>
                <a:cs typeface="Tahoma" pitchFamily="34" charset="0"/>
              </a:rPr>
              <a:t> </a:t>
            </a:r>
            <a:r>
              <a:rPr lang="vi-VN" sz="2000" dirty="0">
                <a:latin typeface="Tahoma" pitchFamily="34" charset="0"/>
                <a:cs typeface="Tahoma" pitchFamily="34" charset="0"/>
              </a:rPr>
              <a:t>Thuý cần thuyết phục và khuyên Vân những gì sau tình huống giao thông trên?</a:t>
            </a:r>
            <a:endParaRPr lang="en-US" altLang="en-US" sz="2000" dirty="0">
              <a:latin typeface="Tahoma" pitchFamily="34" charset="0"/>
              <a:cs typeface="Tahoma" pitchFamily="34" charset="0"/>
            </a:endParaRPr>
          </a:p>
        </p:txBody>
      </p:sp>
      <p:sp>
        <p:nvSpPr>
          <p:cNvPr id="3" name="Down Arrow 2"/>
          <p:cNvSpPr/>
          <p:nvPr/>
        </p:nvSpPr>
        <p:spPr>
          <a:xfrm>
            <a:off x="3886200" y="4648200"/>
            <a:ext cx="1143000" cy="228600"/>
          </a:xfrm>
          <a:prstGeom prst="down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9718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Slide Number Placeholder 5"/>
          <p:cNvSpPr>
            <a:spLocks noGrp="1"/>
          </p:cNvSpPr>
          <p:nvPr>
            <p:ph type="sldNum" sz="quarter" idx="12"/>
          </p:nvPr>
        </p:nvSpPr>
        <p:spPr bwMode="auto">
          <a:xfrm>
            <a:off x="6553200" y="7396962"/>
            <a:ext cx="2133600" cy="365125"/>
          </a:xfrm>
          <a:noFill/>
          <a:ln>
            <a:miter lim="800000"/>
            <a:headEnd/>
            <a:tailEnd/>
          </a:ln>
        </p:spPr>
        <p:txBody>
          <a:bodyPr/>
          <a:lstStyle/>
          <a:p>
            <a:fld id="{F08B901E-0A5E-42A7-8317-0051C126C495}" type="slidenum">
              <a:rPr lang="en-US" altLang="en-US"/>
              <a:pPr/>
              <a:t>26</a:t>
            </a:fld>
            <a:endParaRPr lang="en-US" altLang="en-US" dirty="0"/>
          </a:p>
        </p:txBody>
      </p:sp>
      <p:sp>
        <p:nvSpPr>
          <p:cNvPr id="6" name="Rectangle 5"/>
          <p:cNvSpPr>
            <a:spLocks noChangeArrowheads="1"/>
          </p:cNvSpPr>
          <p:nvPr/>
        </p:nvSpPr>
        <p:spPr bwMode="auto">
          <a:xfrm>
            <a:off x="304800" y="685800"/>
            <a:ext cx="8610600" cy="769441"/>
          </a:xfrm>
          <a:prstGeom prst="rect">
            <a:avLst/>
          </a:prstGeom>
          <a:noFill/>
          <a:ln w="9525">
            <a:noFill/>
            <a:miter lim="800000"/>
            <a:headEnd/>
            <a:tailEnd/>
          </a:ln>
        </p:spPr>
        <p:txBody>
          <a:bodyPr wrap="square">
            <a:spAutoFit/>
          </a:bodyPr>
          <a:lstStyle/>
          <a:p>
            <a:r>
              <a:rPr lang="en-US" sz="2200" b="1" u="sng" dirty="0">
                <a:solidFill>
                  <a:srgbClr val="215968"/>
                </a:solidFill>
                <a:latin typeface="Tahoma" pitchFamily="34" charset="0"/>
                <a:cs typeface="Tahoma" pitchFamily="34" charset="0"/>
              </a:rPr>
              <a:t>4</a:t>
            </a:r>
            <a:r>
              <a:rPr lang="vi-VN" sz="2200" b="1" u="sng" dirty="0" smtClean="0">
                <a:solidFill>
                  <a:srgbClr val="215968"/>
                </a:solidFill>
                <a:latin typeface="Tahoma" pitchFamily="34" charset="0"/>
                <a:cs typeface="Tahoma" pitchFamily="34" charset="0"/>
              </a:rPr>
              <a:t>. </a:t>
            </a:r>
            <a:r>
              <a:rPr lang="vi-VN" sz="2200" b="1" u="sng" dirty="0">
                <a:solidFill>
                  <a:srgbClr val="215968"/>
                </a:solidFill>
                <a:latin typeface="Tahoma" pitchFamily="34" charset="0"/>
                <a:cs typeface="Tahoma" pitchFamily="34" charset="0"/>
              </a:rPr>
              <a:t>Hãy tham gia các hoạt động giữ gìn trật tự </a:t>
            </a:r>
            <a:r>
              <a:rPr lang="vi-VN" sz="2200" b="1" u="sng" dirty="0" smtClean="0">
                <a:solidFill>
                  <a:srgbClr val="215968"/>
                </a:solidFill>
                <a:latin typeface="Tahoma" pitchFamily="34" charset="0"/>
                <a:cs typeface="Tahoma" pitchFamily="34" charset="0"/>
              </a:rPr>
              <a:t>ATGT</a:t>
            </a:r>
            <a:r>
              <a:rPr lang="en-US" sz="2200" b="1" u="sng" dirty="0" smtClean="0">
                <a:solidFill>
                  <a:srgbClr val="215968"/>
                </a:solidFill>
                <a:latin typeface="Tahoma" pitchFamily="34" charset="0"/>
                <a:cs typeface="Tahoma" pitchFamily="34" charset="0"/>
              </a:rPr>
              <a:t> </a:t>
            </a:r>
            <a:r>
              <a:rPr lang="vi-VN" sz="2200" b="1" u="sng" dirty="0" smtClean="0">
                <a:solidFill>
                  <a:srgbClr val="215968"/>
                </a:solidFill>
                <a:latin typeface="Tahoma" pitchFamily="34" charset="0"/>
                <a:cs typeface="Tahoma" pitchFamily="34" charset="0"/>
              </a:rPr>
              <a:t>ở </a:t>
            </a:r>
            <a:r>
              <a:rPr lang="vi-VN" sz="2200" b="1" u="sng" dirty="0">
                <a:solidFill>
                  <a:srgbClr val="215968"/>
                </a:solidFill>
                <a:latin typeface="Tahoma" pitchFamily="34" charset="0"/>
                <a:cs typeface="Tahoma" pitchFamily="34" charset="0"/>
              </a:rPr>
              <a:t>trường hoặc ở địa phương.</a:t>
            </a:r>
            <a:endParaRPr lang="en-US" sz="2200" b="1" u="sng" dirty="0">
              <a:solidFill>
                <a:srgbClr val="215968"/>
              </a:solidFill>
              <a:latin typeface="Tahoma" pitchFamily="34" charset="0"/>
              <a:cs typeface="Tahoma" pitchFamily="34" charset="0"/>
            </a:endParaRPr>
          </a:p>
        </p:txBody>
      </p:sp>
      <p:sp>
        <p:nvSpPr>
          <p:cNvPr id="7" name="TextBox 6"/>
          <p:cNvSpPr txBox="1"/>
          <p:nvPr/>
        </p:nvSpPr>
        <p:spPr>
          <a:xfrm>
            <a:off x="1185862" y="71735"/>
            <a:ext cx="6400800" cy="461665"/>
          </a:xfrm>
          <a:prstGeom prst="rect">
            <a:avLst/>
          </a:prstGeom>
          <a:noFill/>
        </p:spPr>
        <p:txBody>
          <a:bodyPr wrap="square">
            <a:spAutoFit/>
          </a:bodyPr>
          <a:lstStyle/>
          <a:p>
            <a:pPr eaLnBrk="1" hangingPunct="1">
              <a:defRPr/>
            </a:pPr>
            <a:r>
              <a:rPr lang="en-US" sz="2400" b="1" dirty="0">
                <a:solidFill>
                  <a:schemeClr val="tx2">
                    <a:lumMod val="75000"/>
                  </a:schemeClr>
                </a:solidFill>
              </a:rPr>
              <a:t>C</a:t>
            </a:r>
            <a:r>
              <a:rPr lang="vi-VN" sz="2400" b="1" dirty="0" smtClean="0">
                <a:solidFill>
                  <a:schemeClr val="tx2">
                    <a:lumMod val="75000"/>
                  </a:schemeClr>
                </a:solidFill>
              </a:rPr>
              <a:t>. </a:t>
            </a:r>
            <a:r>
              <a:rPr lang="en-US" altLang="en-US" sz="2400" b="1" dirty="0" err="1" smtClean="0">
                <a:solidFill>
                  <a:schemeClr val="tx2">
                    <a:lumMod val="75000"/>
                  </a:schemeClr>
                </a:solidFill>
              </a:rPr>
              <a:t>Luyện</a:t>
            </a:r>
            <a:r>
              <a:rPr lang="en-US" altLang="en-US" sz="2400" b="1" dirty="0" smtClean="0">
                <a:solidFill>
                  <a:schemeClr val="tx2">
                    <a:lumMod val="75000"/>
                  </a:schemeClr>
                </a:solidFill>
              </a:rPr>
              <a:t> </a:t>
            </a:r>
            <a:r>
              <a:rPr lang="en-US" altLang="en-US" sz="2400" b="1" dirty="0" err="1">
                <a:solidFill>
                  <a:schemeClr val="tx2">
                    <a:lumMod val="75000"/>
                  </a:schemeClr>
                </a:solidFill>
              </a:rPr>
              <a:t>tập</a:t>
            </a:r>
            <a:r>
              <a:rPr lang="en-US" altLang="en-US" sz="2400" b="1" dirty="0">
                <a:solidFill>
                  <a:schemeClr val="tx2">
                    <a:lumMod val="75000"/>
                  </a:schemeClr>
                </a:solidFill>
              </a:rPr>
              <a:t> </a:t>
            </a:r>
            <a:r>
              <a:rPr lang="en-US" altLang="en-US" sz="2400" b="1" dirty="0" err="1">
                <a:solidFill>
                  <a:schemeClr val="tx2">
                    <a:lumMod val="75000"/>
                  </a:schemeClr>
                </a:solidFill>
              </a:rPr>
              <a:t>tình</a:t>
            </a:r>
            <a:r>
              <a:rPr lang="en-US" altLang="en-US" sz="2400" b="1" dirty="0">
                <a:solidFill>
                  <a:schemeClr val="tx2">
                    <a:lumMod val="75000"/>
                  </a:schemeClr>
                </a:solidFill>
              </a:rPr>
              <a:t> </a:t>
            </a:r>
            <a:r>
              <a:rPr lang="en-US" altLang="en-US" sz="2400" b="1" dirty="0" err="1">
                <a:solidFill>
                  <a:schemeClr val="tx2">
                    <a:lumMod val="75000"/>
                  </a:schemeClr>
                </a:solidFill>
              </a:rPr>
              <a:t>huống</a:t>
            </a:r>
            <a:r>
              <a:rPr lang="en-US" altLang="en-US" sz="2400" b="1" dirty="0">
                <a:solidFill>
                  <a:schemeClr val="tx2">
                    <a:lumMod val="75000"/>
                  </a:schemeClr>
                </a:solidFill>
              </a:rPr>
              <a:t> </a:t>
            </a:r>
            <a:r>
              <a:rPr lang="en-US" altLang="en-US" sz="2400" b="1" dirty="0" err="1">
                <a:solidFill>
                  <a:schemeClr val="tx2">
                    <a:lumMod val="75000"/>
                  </a:schemeClr>
                </a:solidFill>
              </a:rPr>
              <a:t>và</a:t>
            </a:r>
            <a:r>
              <a:rPr lang="en-US" altLang="en-US" sz="2400" b="1" dirty="0">
                <a:solidFill>
                  <a:schemeClr val="tx2">
                    <a:lumMod val="75000"/>
                  </a:schemeClr>
                </a:solidFill>
              </a:rPr>
              <a:t> </a:t>
            </a:r>
            <a:r>
              <a:rPr lang="en-US" altLang="en-US" sz="2400" b="1" dirty="0" err="1">
                <a:solidFill>
                  <a:schemeClr val="tx2">
                    <a:lumMod val="75000"/>
                  </a:schemeClr>
                </a:solidFill>
              </a:rPr>
              <a:t>vận</a:t>
            </a:r>
            <a:r>
              <a:rPr lang="en-US" altLang="en-US" sz="2400" b="1" dirty="0">
                <a:solidFill>
                  <a:schemeClr val="tx2">
                    <a:lumMod val="75000"/>
                  </a:schemeClr>
                </a:solidFill>
              </a:rPr>
              <a:t> </a:t>
            </a:r>
            <a:r>
              <a:rPr lang="en-US" altLang="en-US" sz="2400" b="1" dirty="0" err="1" smtClean="0">
                <a:solidFill>
                  <a:schemeClr val="tx2">
                    <a:lumMod val="75000"/>
                  </a:schemeClr>
                </a:solidFill>
              </a:rPr>
              <a:t>dụng</a:t>
            </a:r>
            <a:r>
              <a:rPr lang="en-US" sz="2400" b="1" dirty="0" smtClean="0">
                <a:solidFill>
                  <a:schemeClr val="tx2">
                    <a:lumMod val="75000"/>
                  </a:schemeClr>
                </a:solidFill>
              </a:rPr>
              <a:t> </a:t>
            </a:r>
            <a:endParaRPr lang="en-US" sz="2400" b="1" dirty="0">
              <a:solidFill>
                <a:schemeClr val="tx2">
                  <a:lumMod val="75000"/>
                </a:schemeClr>
              </a:solidFill>
            </a:endParaRPr>
          </a:p>
        </p:txBody>
      </p:sp>
      <p:sp>
        <p:nvSpPr>
          <p:cNvPr id="3" name="Pentagon 2"/>
          <p:cNvSpPr/>
          <p:nvPr/>
        </p:nvSpPr>
        <p:spPr>
          <a:xfrm>
            <a:off x="819735" y="1528412"/>
            <a:ext cx="1832751" cy="1530555"/>
          </a:xfrm>
          <a:prstGeom prst="homePlate">
            <a:avLst>
              <a:gd name="adj" fmla="val 29747"/>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u="sng" dirty="0">
                <a:solidFill>
                  <a:schemeClr val="bg1"/>
                </a:solidFill>
                <a:latin typeface="Tahoma" panose="020B0604030504040204" pitchFamily="34" charset="0"/>
                <a:ea typeface="Tahoma" panose="020B0604030504040204" pitchFamily="34" charset="0"/>
                <a:cs typeface="Tahoma" panose="020B0604030504040204" pitchFamily="34" charset="0"/>
              </a:rPr>
              <a:t>Bước 1:</a:t>
            </a:r>
            <a:endParaRPr lang="en-US" sz="1600" b="1" u="sng"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dirty="0">
                <a:solidFill>
                  <a:schemeClr val="bg1"/>
                </a:solidFill>
                <a:latin typeface="Tahoma" panose="020B0604030504040204" pitchFamily="34" charset="0"/>
                <a:ea typeface="Tahoma" panose="020B0604030504040204" pitchFamily="34" charset="0"/>
                <a:cs typeface="Tahoma" panose="020B0604030504040204" pitchFamily="34" charset="0"/>
              </a:rPr>
              <a:t>Thảo luận xác định </a:t>
            </a:r>
            <a:r>
              <a:rPr lang="en-US"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hoạt</a:t>
            </a:r>
            <a:r>
              <a:rPr lang="en-US"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động</a:t>
            </a:r>
            <a:r>
              <a:rPr lang="en-US"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định</a:t>
            </a:r>
            <a:r>
              <a:rPr lang="en-US"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triển</a:t>
            </a:r>
            <a:r>
              <a:rPr lang="en-US"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khai</a:t>
            </a:r>
            <a:endParaRPr lang="en-US" sz="16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 name="Chevron 3"/>
          <p:cNvSpPr/>
          <p:nvPr/>
        </p:nvSpPr>
        <p:spPr>
          <a:xfrm>
            <a:off x="2286000" y="1536879"/>
            <a:ext cx="6781800" cy="1524000"/>
          </a:xfrm>
          <a:prstGeom prst="chevron">
            <a:avLst>
              <a:gd name="adj" fmla="val 31561"/>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700" dirty="0" smtClean="0">
                <a:solidFill>
                  <a:schemeClr val="bg1"/>
                </a:solidFill>
                <a:latin typeface="Tahoma" panose="020B0604030504040204" pitchFamily="34" charset="0"/>
                <a:ea typeface="Tahoma" panose="020B0604030504040204" pitchFamily="34" charset="0"/>
                <a:cs typeface="Tahoma" panose="020B0604030504040204" pitchFamily="34" charset="0"/>
              </a:rPr>
              <a:t>T</a:t>
            </a:r>
            <a:r>
              <a:rPr lang="vi-VN" sz="1700" dirty="0" smtClean="0">
                <a:solidFill>
                  <a:schemeClr val="bg1"/>
                </a:solidFill>
                <a:latin typeface="Tahoma" panose="020B0604030504040204" pitchFamily="34" charset="0"/>
                <a:ea typeface="Tahoma" panose="020B0604030504040204" pitchFamily="34" charset="0"/>
                <a:cs typeface="Tahoma" panose="020B0604030504040204" pitchFamily="34" charset="0"/>
              </a:rPr>
              <a:t>uyên </a:t>
            </a:r>
            <a:r>
              <a:rPr lang="vi-VN" sz="1700" dirty="0">
                <a:solidFill>
                  <a:schemeClr val="bg1"/>
                </a:solidFill>
                <a:latin typeface="Tahoma" panose="020B0604030504040204" pitchFamily="34" charset="0"/>
                <a:ea typeface="Tahoma" panose="020B0604030504040204" pitchFamily="34" charset="0"/>
                <a:cs typeface="Tahoma" panose="020B0604030504040204" pitchFamily="34" charset="0"/>
              </a:rPr>
              <a:t>truyền, vận động chấp hành </a:t>
            </a:r>
            <a:r>
              <a:rPr lang="en-US" sz="17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luật</a:t>
            </a:r>
            <a:r>
              <a:rPr lang="en-US" sz="17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7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giao</a:t>
            </a:r>
            <a:r>
              <a:rPr lang="en-US" sz="17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7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thông</a:t>
            </a:r>
            <a:endParaRPr lang="en-US" sz="17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sz="1700" dirty="0" smtClean="0">
                <a:solidFill>
                  <a:schemeClr val="bg1"/>
                </a:solidFill>
                <a:latin typeface="Tahoma" panose="020B0604030504040204" pitchFamily="34" charset="0"/>
                <a:ea typeface="Tahoma" panose="020B0604030504040204" pitchFamily="34" charset="0"/>
                <a:cs typeface="Tahoma" panose="020B0604030504040204" pitchFamily="34" charset="0"/>
              </a:rPr>
              <a:t>T</a:t>
            </a:r>
            <a:r>
              <a:rPr lang="vi-VN" sz="1700" dirty="0">
                <a:solidFill>
                  <a:schemeClr val="bg1"/>
                </a:solidFill>
                <a:latin typeface="Tahoma" panose="020B0604030504040204" pitchFamily="34" charset="0"/>
                <a:ea typeface="Tahoma" panose="020B0604030504040204" pitchFamily="34" charset="0"/>
                <a:cs typeface="Tahoma" panose="020B0604030504040204" pitchFamily="34" charset="0"/>
              </a:rPr>
              <a:t>ham gia đội xung kích, đội tình nguyện ATGT</a:t>
            </a:r>
            <a:r>
              <a:rPr lang="en-US" sz="17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1700" dirty="0">
                <a:solidFill>
                  <a:schemeClr val="bg1"/>
                </a:solidFill>
                <a:latin typeface="Tahoma" panose="020B0604030504040204" pitchFamily="34" charset="0"/>
                <a:ea typeface="Tahoma" panose="020B0604030504040204" pitchFamily="34" charset="0"/>
                <a:cs typeface="Tahoma" panose="020B0604030504040204" pitchFamily="34" charset="0"/>
              </a:rPr>
              <a:t>ở trường, </a:t>
            </a:r>
            <a:r>
              <a:rPr lang="en-US" sz="17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địa</a:t>
            </a:r>
            <a:r>
              <a:rPr lang="en-US" sz="17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7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phương</a:t>
            </a:r>
            <a:r>
              <a:rPr lang="en-US" sz="17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7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trong</a:t>
            </a:r>
            <a:r>
              <a:rPr lang="en-US" sz="17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7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việc</a:t>
            </a:r>
            <a:r>
              <a:rPr lang="vi-VN" sz="17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1700" dirty="0">
                <a:solidFill>
                  <a:schemeClr val="bg1"/>
                </a:solidFill>
                <a:latin typeface="Tahoma" panose="020B0604030504040204" pitchFamily="34" charset="0"/>
                <a:ea typeface="Tahoma" panose="020B0604030504040204" pitchFamily="34" charset="0"/>
                <a:cs typeface="Tahoma" panose="020B0604030504040204" pitchFamily="34" charset="0"/>
              </a:rPr>
              <a:t>giữ gìn trật tự </a:t>
            </a:r>
            <a:r>
              <a:rPr lang="en-US" sz="1700" dirty="0">
                <a:solidFill>
                  <a:schemeClr val="bg1"/>
                </a:solidFill>
                <a:latin typeface="Tahoma" panose="020B0604030504040204" pitchFamily="34" charset="0"/>
                <a:ea typeface="Tahoma" panose="020B0604030504040204" pitchFamily="34" charset="0"/>
                <a:cs typeface="Tahoma" panose="020B0604030504040204" pitchFamily="34" charset="0"/>
              </a:rPr>
              <a:t>ATGT</a:t>
            </a:r>
            <a:r>
              <a:rPr lang="vi-VN" sz="1700" dirty="0">
                <a:solidFill>
                  <a:schemeClr val="bg1"/>
                </a:solidFill>
                <a:latin typeface="Tahoma" panose="020B0604030504040204" pitchFamily="34" charset="0"/>
                <a:ea typeface="Tahoma" panose="020B0604030504040204" pitchFamily="34" charset="0"/>
                <a:cs typeface="Tahoma" panose="020B0604030504040204" pitchFamily="34" charset="0"/>
              </a:rPr>
              <a:t>, giải tỏa ách tắc giao thông...</a:t>
            </a:r>
            <a:endParaRPr lang="en-US" sz="17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sz="1700" dirty="0">
                <a:solidFill>
                  <a:schemeClr val="bg1"/>
                </a:solidFill>
                <a:latin typeface="Tahoma" panose="020B0604030504040204" pitchFamily="34" charset="0"/>
                <a:ea typeface="Tahoma" panose="020B0604030504040204" pitchFamily="34" charset="0"/>
                <a:cs typeface="Tahoma" panose="020B0604030504040204" pitchFamily="34" charset="0"/>
              </a:rPr>
              <a:t>T</a:t>
            </a:r>
            <a:r>
              <a:rPr lang="vi-VN" sz="1700" dirty="0">
                <a:solidFill>
                  <a:schemeClr val="bg1"/>
                </a:solidFill>
                <a:latin typeface="Tahoma" panose="020B0604030504040204" pitchFamily="34" charset="0"/>
                <a:ea typeface="Tahoma" panose="020B0604030504040204" pitchFamily="34" charset="0"/>
                <a:cs typeface="Tahoma" panose="020B0604030504040204" pitchFamily="34" charset="0"/>
              </a:rPr>
              <a:t>ham gia </a:t>
            </a:r>
            <a:r>
              <a:rPr lang="vi-VN" sz="1700" dirty="0" smtClean="0">
                <a:solidFill>
                  <a:schemeClr val="bg1"/>
                </a:solidFill>
                <a:latin typeface="Tahoma" panose="020B0604030504040204" pitchFamily="34" charset="0"/>
                <a:ea typeface="Tahoma" panose="020B0604030504040204" pitchFamily="34" charset="0"/>
                <a:cs typeface="Tahoma" panose="020B0604030504040204" pitchFamily="34" charset="0"/>
              </a:rPr>
              <a:t>giữ gìn</a:t>
            </a:r>
            <a:r>
              <a:rPr lang="en-US" sz="17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ATGT</a:t>
            </a:r>
            <a:r>
              <a:rPr lang="vi-VN" sz="17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1700" dirty="0">
                <a:solidFill>
                  <a:schemeClr val="bg1"/>
                </a:solidFill>
                <a:latin typeface="Tahoma" panose="020B0604030504040204" pitchFamily="34" charset="0"/>
                <a:ea typeface="Tahoma" panose="020B0604030504040204" pitchFamily="34" charset="0"/>
                <a:cs typeface="Tahoma" panose="020B0604030504040204" pitchFamily="34" charset="0"/>
              </a:rPr>
              <a:t>đoạn đường gần </a:t>
            </a:r>
            <a:r>
              <a:rPr lang="vi-VN" sz="1700" dirty="0" smtClean="0">
                <a:solidFill>
                  <a:schemeClr val="bg1"/>
                </a:solidFill>
                <a:latin typeface="Tahoma" panose="020B0604030504040204" pitchFamily="34" charset="0"/>
                <a:ea typeface="Tahoma" panose="020B0604030504040204" pitchFamily="34" charset="0"/>
                <a:cs typeface="Tahoma" panose="020B0604030504040204" pitchFamily="34" charset="0"/>
              </a:rPr>
              <a:t>trường</a:t>
            </a:r>
            <a:r>
              <a:rPr lang="vi-VN" sz="1700" dirty="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en-US" sz="17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0" name="Pentagon 19"/>
          <p:cNvSpPr/>
          <p:nvPr/>
        </p:nvSpPr>
        <p:spPr>
          <a:xfrm>
            <a:off x="838200" y="3352800"/>
            <a:ext cx="1814286" cy="1537062"/>
          </a:xfrm>
          <a:prstGeom prst="homePlate">
            <a:avLst>
              <a:gd name="adj" fmla="val 31096"/>
            </a:avLst>
          </a:prstGeom>
          <a:solidFill>
            <a:srgbClr val="00FF0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u="sng" dirty="0">
                <a:solidFill>
                  <a:srgbClr val="000099"/>
                </a:solidFill>
                <a:latin typeface="Tahoma" panose="020B0604030504040204" pitchFamily="34" charset="0"/>
                <a:ea typeface="Tahoma" panose="020B0604030504040204" pitchFamily="34" charset="0"/>
                <a:cs typeface="Tahoma" panose="020B0604030504040204" pitchFamily="34" charset="0"/>
              </a:rPr>
              <a:t>Bước 2:</a:t>
            </a:r>
            <a:endParaRPr lang="en-US" b="1" u="sng" dirty="0">
              <a:solidFill>
                <a:srgbClr val="000099"/>
              </a:solidFill>
              <a:latin typeface="Tahoma" panose="020B0604030504040204" pitchFamily="34" charset="0"/>
              <a:ea typeface="Tahoma" panose="020B0604030504040204" pitchFamily="34" charset="0"/>
              <a:cs typeface="Tahoma" panose="020B0604030504040204" pitchFamily="34" charset="0"/>
            </a:endParaRPr>
          </a:p>
          <a:p>
            <a:pPr algn="ctr"/>
            <a:r>
              <a:rPr lang="vi-VN" dirty="0">
                <a:solidFill>
                  <a:schemeClr val="tx1"/>
                </a:solidFill>
                <a:latin typeface="Tahoma" panose="020B0604030504040204" pitchFamily="34" charset="0"/>
                <a:ea typeface="Tahoma" panose="020B0604030504040204" pitchFamily="34" charset="0"/>
                <a:cs typeface="Tahoma" panose="020B0604030504040204" pitchFamily="34" charset="0"/>
              </a:rPr>
              <a:t>Xây dựng kế hoạch </a:t>
            </a:r>
            <a:endParaRPr lang="en-US"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1" name="Chevron 20"/>
          <p:cNvSpPr/>
          <p:nvPr/>
        </p:nvSpPr>
        <p:spPr>
          <a:xfrm>
            <a:off x="2285999" y="3362902"/>
            <a:ext cx="6800225" cy="1530480"/>
          </a:xfrm>
          <a:prstGeom prst="chevron">
            <a:avLst>
              <a:gd name="adj" fmla="val 31514"/>
            </a:avLst>
          </a:prstGeom>
          <a:solidFill>
            <a:srgbClr val="00FF0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vi-VN" sz="1700" dirty="0">
                <a:solidFill>
                  <a:schemeClr val="tx1"/>
                </a:solidFill>
                <a:latin typeface="Tahoma" panose="020B0604030504040204" pitchFamily="34" charset="0"/>
                <a:ea typeface="Tahoma" panose="020B0604030504040204" pitchFamily="34" charset="0"/>
                <a:cs typeface="Tahoma" panose="020B0604030504040204" pitchFamily="34" charset="0"/>
              </a:rPr>
              <a:t>Xác định những hoạt động phù hợp; thảo luận cách tổ chức, tiến hành các hoạt động; Phân công cá nhân thực hiện; dự kiến thời gian thực hiện.</a:t>
            </a:r>
            <a:endParaRPr lang="en-US" sz="17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2" name="Pentagon 21"/>
          <p:cNvSpPr/>
          <p:nvPr/>
        </p:nvSpPr>
        <p:spPr>
          <a:xfrm>
            <a:off x="785538" y="5148445"/>
            <a:ext cx="1814286" cy="1404755"/>
          </a:xfrm>
          <a:prstGeom prst="homePlate">
            <a:avLst>
              <a:gd name="adj" fmla="val 29603"/>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u="sng" dirty="0">
                <a:solidFill>
                  <a:srgbClr val="000099"/>
                </a:solidFill>
                <a:latin typeface="Tahoma" panose="020B0604030504040204" pitchFamily="34" charset="0"/>
                <a:ea typeface="Tahoma" panose="020B0604030504040204" pitchFamily="34" charset="0"/>
                <a:cs typeface="Tahoma" panose="020B0604030504040204" pitchFamily="34" charset="0"/>
              </a:rPr>
              <a:t>Bước 3:</a:t>
            </a:r>
            <a:endParaRPr lang="en-US" u="sng" dirty="0">
              <a:solidFill>
                <a:srgbClr val="000099"/>
              </a:solidFill>
              <a:latin typeface="Tahoma" panose="020B0604030504040204" pitchFamily="34" charset="0"/>
              <a:ea typeface="Tahoma" panose="020B0604030504040204" pitchFamily="34" charset="0"/>
              <a:cs typeface="Tahoma" panose="020B0604030504040204" pitchFamily="34" charset="0"/>
            </a:endParaRPr>
          </a:p>
          <a:p>
            <a:pPr algn="ctr"/>
            <a:r>
              <a:rPr lang="vi-VN" dirty="0">
                <a:solidFill>
                  <a:schemeClr val="tx1"/>
                </a:solidFill>
                <a:latin typeface="Tahoma" panose="020B0604030504040204" pitchFamily="34" charset="0"/>
                <a:ea typeface="Tahoma" panose="020B0604030504040204" pitchFamily="34" charset="0"/>
                <a:cs typeface="Tahoma" panose="020B0604030504040204" pitchFamily="34" charset="0"/>
              </a:rPr>
              <a:t>Thực hiện</a:t>
            </a:r>
            <a:r>
              <a:rPr lang="vi-VN"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3" name="Chevron 22"/>
          <p:cNvSpPr/>
          <p:nvPr/>
        </p:nvSpPr>
        <p:spPr>
          <a:xfrm>
            <a:off x="2285998" y="5158546"/>
            <a:ext cx="6781801" cy="1398739"/>
          </a:xfrm>
          <a:prstGeom prst="chevron">
            <a:avLst>
              <a:gd name="adj" fmla="val 29095"/>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vi-VN" sz="1700" dirty="0">
                <a:solidFill>
                  <a:schemeClr val="tx1"/>
                </a:solidFill>
                <a:latin typeface="Tahoma" panose="020B0604030504040204" pitchFamily="34" charset="0"/>
                <a:ea typeface="Tahoma" panose="020B0604030504040204" pitchFamily="34" charset="0"/>
                <a:cs typeface="Tahoma" panose="020B0604030504040204" pitchFamily="34" charset="0"/>
              </a:rPr>
              <a:t>Cá </a:t>
            </a:r>
            <a:r>
              <a:rPr lang="vi-VN" sz="1700" dirty="0" smtClean="0">
                <a:solidFill>
                  <a:schemeClr val="tx1"/>
                </a:solidFill>
                <a:latin typeface="Tahoma" panose="020B0604030504040204" pitchFamily="34" charset="0"/>
                <a:ea typeface="Tahoma" panose="020B0604030504040204" pitchFamily="34" charset="0"/>
                <a:cs typeface="Tahoma" panose="020B0604030504040204" pitchFamily="34" charset="0"/>
              </a:rPr>
              <a:t>nhân</a:t>
            </a:r>
            <a:r>
              <a:rPr lang="en-US" sz="17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vi-VN" sz="1700" dirty="0" smtClean="0">
                <a:solidFill>
                  <a:schemeClr val="tx1"/>
                </a:solidFill>
                <a:latin typeface="Tahoma" panose="020B0604030504040204" pitchFamily="34" charset="0"/>
                <a:ea typeface="Tahoma" panose="020B0604030504040204" pitchFamily="34" charset="0"/>
                <a:cs typeface="Tahoma" panose="020B0604030504040204" pitchFamily="34" charset="0"/>
              </a:rPr>
              <a:t>nhóm </a:t>
            </a:r>
            <a:r>
              <a:rPr lang="vi-VN" sz="1700" dirty="0">
                <a:solidFill>
                  <a:schemeClr val="tx1"/>
                </a:solidFill>
                <a:latin typeface="Tahoma" panose="020B0604030504040204" pitchFamily="34" charset="0"/>
                <a:ea typeface="Tahoma" panose="020B0604030504040204" pitchFamily="34" charset="0"/>
                <a:cs typeface="Tahoma" panose="020B0604030504040204" pitchFamily="34" charset="0"/>
              </a:rPr>
              <a:t>thực hiện kế hoạch đã được phân công; thường </a:t>
            </a:r>
            <a:r>
              <a:rPr lang="vi-VN" sz="1700" dirty="0" smtClean="0">
                <a:solidFill>
                  <a:schemeClr val="tx1"/>
                </a:solidFill>
                <a:latin typeface="Tahoma" panose="020B0604030504040204" pitchFamily="34" charset="0"/>
                <a:ea typeface="Tahoma" panose="020B0604030504040204" pitchFamily="34" charset="0"/>
                <a:cs typeface="Tahoma" panose="020B0604030504040204" pitchFamily="34" charset="0"/>
              </a:rPr>
              <a:t>kì </a:t>
            </a:r>
            <a:r>
              <a:rPr lang="vi-VN" sz="1700" dirty="0">
                <a:solidFill>
                  <a:schemeClr val="tx1"/>
                </a:solidFill>
                <a:latin typeface="Tahoma" panose="020B0604030504040204" pitchFamily="34" charset="0"/>
                <a:ea typeface="Tahoma" panose="020B0604030504040204" pitchFamily="34" charset="0"/>
                <a:cs typeface="Tahoma" panose="020B0604030504040204" pitchFamily="34" charset="0"/>
              </a:rPr>
              <a:t>thảo </a:t>
            </a:r>
            <a:r>
              <a:rPr lang="vi-VN" sz="1700" dirty="0" smtClean="0">
                <a:solidFill>
                  <a:schemeClr val="tx1"/>
                </a:solidFill>
                <a:latin typeface="Tahoma" panose="020B0604030504040204" pitchFamily="34" charset="0"/>
                <a:ea typeface="Tahoma" panose="020B0604030504040204" pitchFamily="34" charset="0"/>
                <a:cs typeface="Tahoma" panose="020B0604030504040204" pitchFamily="34" charset="0"/>
              </a:rPr>
              <a:t>luận</a:t>
            </a:r>
            <a:r>
              <a:rPr lang="en-US" sz="17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7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nhóm</a:t>
            </a:r>
            <a:r>
              <a:rPr lang="vi-VN" sz="17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vi-VN" sz="1700" dirty="0">
                <a:solidFill>
                  <a:schemeClr val="tx1"/>
                </a:solidFill>
                <a:latin typeface="Tahoma" panose="020B0604030504040204" pitchFamily="34" charset="0"/>
                <a:ea typeface="Tahoma" panose="020B0604030504040204" pitchFamily="34" charset="0"/>
                <a:cs typeface="Tahoma" panose="020B0604030504040204" pitchFamily="34" charset="0"/>
              </a:rPr>
              <a:t>rút kinh nghiệm; các nhóm báo cáo kết quả hoạt động, đề xuất kiến nghị với nhà </a:t>
            </a:r>
            <a:r>
              <a:rPr lang="vi-VN" sz="1700" dirty="0" smtClean="0">
                <a:solidFill>
                  <a:schemeClr val="tx1"/>
                </a:solidFill>
                <a:latin typeface="Tahoma" panose="020B0604030504040204" pitchFamily="34" charset="0"/>
                <a:ea typeface="Tahoma" panose="020B0604030504040204" pitchFamily="34" charset="0"/>
                <a:cs typeface="Tahoma" panose="020B0604030504040204" pitchFamily="34" charset="0"/>
              </a:rPr>
              <a:t>trường</a:t>
            </a:r>
            <a:r>
              <a:rPr lang="en-US" sz="17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700"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hoặc</a:t>
            </a:r>
            <a:r>
              <a:rPr lang="vi-VN" sz="17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vi-VN" sz="1700" dirty="0">
                <a:solidFill>
                  <a:schemeClr val="tx1"/>
                </a:solidFill>
                <a:latin typeface="Tahoma" panose="020B0604030504040204" pitchFamily="34" charset="0"/>
                <a:ea typeface="Tahoma" panose="020B0604030504040204" pitchFamily="34" charset="0"/>
                <a:cs typeface="Tahoma" panose="020B0604030504040204" pitchFamily="34" charset="0"/>
              </a:rPr>
              <a:t>với những người có trách nhiệm ở địa </a:t>
            </a:r>
            <a:r>
              <a:rPr lang="vi-VN" sz="1700" dirty="0" smtClean="0">
                <a:solidFill>
                  <a:schemeClr val="tx1"/>
                </a:solidFill>
                <a:latin typeface="Tahoma" panose="020B0604030504040204" pitchFamily="34" charset="0"/>
                <a:ea typeface="Tahoma" panose="020B0604030504040204" pitchFamily="34" charset="0"/>
                <a:cs typeface="Tahoma" panose="020B0604030504040204" pitchFamily="34" charset="0"/>
              </a:rPr>
              <a:t>phương</a:t>
            </a:r>
            <a:r>
              <a:rPr lang="en-US" sz="17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endParaRPr lang="en-US" sz="17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38" b="21058"/>
          <a:stretch/>
        </p:blipFill>
        <p:spPr>
          <a:xfrm rot="5400000">
            <a:off x="-2101811" y="3625811"/>
            <a:ext cx="5410200" cy="1054178"/>
          </a:xfrm>
          <a:prstGeom prst="rect">
            <a:avLst/>
          </a:prstGeom>
        </p:spPr>
      </p:pic>
    </p:spTree>
    <p:extLst>
      <p:ext uri="{BB962C8B-B14F-4D97-AF65-F5344CB8AC3E}">
        <p14:creationId xmlns:p14="http://schemas.microsoft.com/office/powerpoint/2010/main" val="1953343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down)">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down)">
                                      <p:cBhvr>
                                        <p:cTn id="26" dur="500"/>
                                        <p:tgtEl>
                                          <p:spTgt spid="22"/>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down)">
                                      <p:cBhvr>
                                        <p:cTn id="2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20" grpId="0" animBg="1"/>
      <p:bldP spid="21" grpId="0" animBg="1"/>
      <p:bldP spid="22" grpId="0" animBg="1"/>
      <p:bldP spid="2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5" name="Slide Number Placeholder 6"/>
          <p:cNvSpPr>
            <a:spLocks noGrp="1"/>
          </p:cNvSpPr>
          <p:nvPr>
            <p:ph type="sldNum" sz="quarter" idx="12"/>
          </p:nvPr>
        </p:nvSpPr>
        <p:spPr bwMode="auto">
          <a:noFill/>
          <a:ln>
            <a:miter lim="800000"/>
            <a:headEnd/>
            <a:tailEnd/>
          </a:ln>
        </p:spPr>
        <p:txBody>
          <a:bodyPr/>
          <a:lstStyle/>
          <a:p>
            <a:fld id="{4F35F33A-F013-44AA-BEA3-C19DCFB2AD93}" type="slidenum">
              <a:rPr lang="en-US" altLang="en-US"/>
              <a:pPr/>
              <a:t>27</a:t>
            </a:fld>
            <a:endParaRPr lang="en-US" altLang="en-US"/>
          </a:p>
        </p:txBody>
      </p:sp>
      <p:sp>
        <p:nvSpPr>
          <p:cNvPr id="110597" name="TextBox 15"/>
          <p:cNvSpPr txBox="1">
            <a:spLocks noChangeArrowheads="1"/>
          </p:cNvSpPr>
          <p:nvPr/>
        </p:nvSpPr>
        <p:spPr bwMode="auto">
          <a:xfrm>
            <a:off x="872936" y="2171537"/>
            <a:ext cx="3962400" cy="492125"/>
          </a:xfrm>
          <a:prstGeom prst="rect">
            <a:avLst/>
          </a:prstGeom>
          <a:noFill/>
          <a:ln w="9525">
            <a:noFill/>
            <a:miter lim="800000"/>
            <a:headEnd/>
            <a:tailEnd/>
          </a:ln>
        </p:spPr>
        <p:txBody>
          <a:bodyPr>
            <a:spAutoFit/>
          </a:bodyPr>
          <a:lstStyle/>
          <a:p>
            <a:pPr eaLnBrk="1" hangingPunct="1"/>
            <a:r>
              <a:rPr lang="en-US" altLang="en-US" sz="2600" b="1" dirty="0">
                <a:latin typeface="Tahoma" pitchFamily="34" charset="0"/>
                <a:cs typeface="Tahoma" pitchFamily="34" charset="0"/>
              </a:rPr>
              <a:t>NỘI DUNG</a:t>
            </a:r>
          </a:p>
        </p:txBody>
      </p:sp>
      <p:sp>
        <p:nvSpPr>
          <p:cNvPr id="17" name="Chevron 16"/>
          <p:cNvSpPr/>
          <p:nvPr/>
        </p:nvSpPr>
        <p:spPr>
          <a:xfrm>
            <a:off x="1371600" y="996599"/>
            <a:ext cx="6927473" cy="762000"/>
          </a:xfrm>
          <a:prstGeom prst="chevron">
            <a:avLst>
              <a:gd name="adj" fmla="val 0"/>
            </a:avLst>
          </a:prstGeom>
          <a:ln>
            <a:solidFill>
              <a:schemeClr val="bg1"/>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rPr>
              <a:t> </a:t>
            </a:r>
          </a:p>
        </p:txBody>
      </p:sp>
      <p:sp>
        <p:nvSpPr>
          <p:cNvPr id="18" name="Flowchart: Decision 17"/>
          <p:cNvSpPr/>
          <p:nvPr/>
        </p:nvSpPr>
        <p:spPr>
          <a:xfrm>
            <a:off x="691368" y="934129"/>
            <a:ext cx="1133207" cy="929262"/>
          </a:xfrm>
          <a:prstGeom prst="flowChartDecision">
            <a:avLst/>
          </a:prstGeom>
          <a:ln>
            <a:solidFill>
              <a:schemeClr val="bg1"/>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p:cNvSpPr/>
          <p:nvPr/>
        </p:nvSpPr>
        <p:spPr>
          <a:xfrm>
            <a:off x="1956584" y="1195485"/>
            <a:ext cx="6015507" cy="400110"/>
          </a:xfrm>
          <a:prstGeom prst="rect">
            <a:avLst/>
          </a:prstGeom>
        </p:spPr>
        <p:txBody>
          <a:bodyPr wrap="square">
            <a:spAutoFit/>
          </a:bodyPr>
          <a:lstStyle/>
          <a:p>
            <a:pPr lvl="0"/>
            <a:r>
              <a:rPr lang="en-US" sz="2000" b="1" dirty="0" err="1">
                <a:latin typeface="Tahoma" panose="020B0604030504040204" pitchFamily="34" charset="0"/>
                <a:ea typeface="Tahoma" panose="020B0604030504040204" pitchFamily="34" charset="0"/>
                <a:cs typeface="Tahoma" panose="020B0604030504040204" pitchFamily="34" charset="0"/>
              </a:rPr>
              <a:t>Hệ</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thống</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báo</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hiệu</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smtClean="0">
                <a:latin typeface="Tahoma" panose="020B0604030504040204" pitchFamily="34" charset="0"/>
                <a:ea typeface="Tahoma" panose="020B0604030504040204" pitchFamily="34" charset="0"/>
                <a:cs typeface="Tahoma" panose="020B0604030504040204" pitchFamily="34" charset="0"/>
              </a:rPr>
              <a:t>đường</a:t>
            </a:r>
            <a:r>
              <a:rPr lang="en-US" sz="2000" b="1" dirty="0" smtClean="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bộ</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sp>
        <p:nvSpPr>
          <p:cNvPr id="20" name="Rectangle 19"/>
          <p:cNvSpPr/>
          <p:nvPr/>
        </p:nvSpPr>
        <p:spPr>
          <a:xfrm>
            <a:off x="871104" y="1151274"/>
            <a:ext cx="830677" cy="400110"/>
          </a:xfrm>
          <a:prstGeom prst="rect">
            <a:avLst/>
          </a:prstGeom>
        </p:spPr>
        <p:txBody>
          <a:bodyPr wrap="none">
            <a:spAutoFit/>
          </a:bodyPr>
          <a:lstStyle/>
          <a:p>
            <a:pPr algn="ctr"/>
            <a:r>
              <a:rPr lang="en-US" sz="2000" b="1" dirty="0" err="1">
                <a:latin typeface="Tahoma" panose="020B0604030504040204" pitchFamily="34" charset="0"/>
                <a:ea typeface="Tahoma" panose="020B0604030504040204" pitchFamily="34" charset="0"/>
                <a:cs typeface="Tahoma" panose="020B0604030504040204" pitchFamily="34" charset="0"/>
              </a:rPr>
              <a:t>Bài</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smtClean="0">
                <a:latin typeface="Tahoma" panose="020B0604030504040204" pitchFamily="34" charset="0"/>
                <a:ea typeface="Tahoma" panose="020B0604030504040204" pitchFamily="34" charset="0"/>
                <a:cs typeface="Tahoma" panose="020B0604030504040204" pitchFamily="34" charset="0"/>
              </a:rPr>
              <a:t>3</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grpSp>
        <p:nvGrpSpPr>
          <p:cNvPr id="21" name="Group 20"/>
          <p:cNvGrpSpPr/>
          <p:nvPr/>
        </p:nvGrpSpPr>
        <p:grpSpPr>
          <a:xfrm>
            <a:off x="2428378" y="2463014"/>
            <a:ext cx="2308183" cy="2762830"/>
            <a:chOff x="1894978" y="2463014"/>
            <a:chExt cx="2308183" cy="2762830"/>
          </a:xfrm>
        </p:grpSpPr>
        <p:sp>
          <p:nvSpPr>
            <p:cNvPr id="22" name="Rectangle 14"/>
            <p:cNvSpPr>
              <a:spLocks noChangeArrowheads="1"/>
            </p:cNvSpPr>
            <p:nvPr/>
          </p:nvSpPr>
          <p:spPr bwMode="auto">
            <a:xfrm>
              <a:off x="2133600" y="3648670"/>
              <a:ext cx="1887421" cy="1200329"/>
            </a:xfrm>
            <a:prstGeom prst="rect">
              <a:avLst/>
            </a:prstGeom>
            <a:noFill/>
            <a:ln w="9525">
              <a:noFill/>
              <a:miter lim="800000"/>
              <a:headEnd/>
              <a:tailEnd/>
            </a:ln>
          </p:spPr>
          <p:txBody>
            <a:bodyPr wrap="square">
              <a:spAutoFit/>
            </a:bodyPr>
            <a:lstStyle/>
            <a:p>
              <a:pPr algn="ctr"/>
              <a:r>
                <a:rPr lang="vi-VN" b="1" dirty="0">
                  <a:latin typeface="Tahoma" pitchFamily="34" charset="0"/>
                  <a:cs typeface="Tahoma" pitchFamily="34" charset="0"/>
                </a:rPr>
                <a:t>Tìm hiểu hệ thống báo hiệu đường bộ nước ta</a:t>
              </a:r>
              <a:endParaRPr lang="en-US" b="1" dirty="0">
                <a:latin typeface="Tahoma" pitchFamily="34" charset="0"/>
                <a:cs typeface="Tahoma" pitchFamily="34" charset="0"/>
              </a:endParaRPr>
            </a:p>
          </p:txBody>
        </p:sp>
        <p:cxnSp>
          <p:nvCxnSpPr>
            <p:cNvPr id="23" name="Straight Connector 22"/>
            <p:cNvCxnSpPr/>
            <p:nvPr/>
          </p:nvCxnSpPr>
          <p:spPr>
            <a:xfrm flipH="1" flipV="1">
              <a:off x="3041200" y="2463014"/>
              <a:ext cx="6800" cy="603522"/>
            </a:xfrm>
            <a:prstGeom prst="line">
              <a:avLst/>
            </a:prstGeom>
          </p:spPr>
          <p:style>
            <a:lnRef idx="1">
              <a:schemeClr val="accent3"/>
            </a:lnRef>
            <a:fillRef idx="0">
              <a:schemeClr val="accent3"/>
            </a:fillRef>
            <a:effectRef idx="0">
              <a:schemeClr val="accent3"/>
            </a:effectRef>
            <a:fontRef idx="minor">
              <a:schemeClr val="tx1"/>
            </a:fontRef>
          </p:style>
        </p:cxnSp>
        <p:sp>
          <p:nvSpPr>
            <p:cNvPr id="24" name="Oval 23"/>
            <p:cNvSpPr/>
            <p:nvPr/>
          </p:nvSpPr>
          <p:spPr>
            <a:xfrm>
              <a:off x="1894978" y="3124200"/>
              <a:ext cx="2308183" cy="2101644"/>
            </a:xfrm>
            <a:prstGeom prst="ellipse">
              <a:avLst/>
            </a:prstGeom>
            <a:noFill/>
            <a:ln w="76200" cmpd="thinThick">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Direct Access Storage 24"/>
            <p:cNvSpPr/>
            <p:nvPr/>
          </p:nvSpPr>
          <p:spPr>
            <a:xfrm rot="16200000">
              <a:off x="2956787" y="2947685"/>
              <a:ext cx="161316" cy="283690"/>
            </a:xfrm>
            <a:prstGeom prst="flowChartMagneticDrum">
              <a:avLst/>
            </a:prstGeom>
            <a:solidFill>
              <a:schemeClr val="bg1">
                <a:lumMod val="8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14"/>
            <p:cNvSpPr>
              <a:spLocks noChangeArrowheads="1"/>
            </p:cNvSpPr>
            <p:nvPr/>
          </p:nvSpPr>
          <p:spPr bwMode="auto">
            <a:xfrm>
              <a:off x="1905000" y="2971800"/>
              <a:ext cx="2280445" cy="738664"/>
            </a:xfrm>
            <a:prstGeom prst="rect">
              <a:avLst/>
            </a:prstGeom>
            <a:noFill/>
            <a:ln w="9525">
              <a:noFill/>
              <a:miter lim="800000"/>
              <a:headEnd/>
              <a:tailEnd/>
            </a:ln>
          </p:spPr>
          <p:txBody>
            <a:bodyPr wrap="square">
              <a:spAutoFit/>
            </a:bodyPr>
            <a:lstStyle/>
            <a:p>
              <a:pPr algn="ctr">
                <a:lnSpc>
                  <a:spcPct val="150000"/>
                </a:lnSpc>
              </a:pPr>
              <a:r>
                <a:rPr lang="en-US" sz="2800" dirty="0" smtClean="0">
                  <a:solidFill>
                    <a:srgbClr val="000099"/>
                  </a:solidFill>
                  <a:latin typeface="Tahoma" pitchFamily="34" charset="0"/>
                  <a:cs typeface="Tahoma" pitchFamily="34" charset="0"/>
                  <a:sym typeface="Wingdings 2" panose="05020102010507070707" pitchFamily="18" charset="2"/>
                </a:rPr>
                <a:t></a:t>
              </a:r>
              <a:endParaRPr lang="en-US" sz="2800" dirty="0">
                <a:solidFill>
                  <a:srgbClr val="000099"/>
                </a:solidFill>
                <a:latin typeface="Tahoma" pitchFamily="34" charset="0"/>
                <a:cs typeface="Tahoma" pitchFamily="34" charset="0"/>
              </a:endParaRPr>
            </a:p>
          </p:txBody>
        </p:sp>
      </p:grpSp>
      <p:grpSp>
        <p:nvGrpSpPr>
          <p:cNvPr id="26" name="Group 25"/>
          <p:cNvGrpSpPr/>
          <p:nvPr/>
        </p:nvGrpSpPr>
        <p:grpSpPr>
          <a:xfrm>
            <a:off x="5464217" y="2486008"/>
            <a:ext cx="2308183" cy="3533792"/>
            <a:chOff x="4930817" y="2486008"/>
            <a:chExt cx="2308183" cy="3533792"/>
          </a:xfrm>
        </p:grpSpPr>
        <p:sp>
          <p:nvSpPr>
            <p:cNvPr id="27" name="Rectangle 14"/>
            <p:cNvSpPr>
              <a:spLocks noChangeArrowheads="1"/>
            </p:cNvSpPr>
            <p:nvPr/>
          </p:nvSpPr>
          <p:spPr bwMode="auto">
            <a:xfrm>
              <a:off x="5029200" y="4419600"/>
              <a:ext cx="2209800" cy="1200329"/>
            </a:xfrm>
            <a:prstGeom prst="rect">
              <a:avLst/>
            </a:prstGeom>
            <a:noFill/>
            <a:ln w="9525">
              <a:noFill/>
              <a:miter lim="800000"/>
              <a:headEnd/>
              <a:tailEnd/>
            </a:ln>
          </p:spPr>
          <p:txBody>
            <a:bodyPr wrap="square">
              <a:spAutoFit/>
            </a:bodyPr>
            <a:lstStyle/>
            <a:p>
              <a:pPr algn="ctr"/>
              <a:r>
                <a:rPr lang="pt-BR" b="1" dirty="0" smtClean="0">
                  <a:latin typeface="Tahoma" pitchFamily="34" charset="0"/>
                  <a:cs typeface="Tahoma" pitchFamily="34" charset="0"/>
                </a:rPr>
                <a:t>Quy định về chấp hành hệ thống báo hiệu đường bộ</a:t>
              </a:r>
              <a:endParaRPr lang="en-US" b="1" dirty="0" smtClean="0">
                <a:solidFill>
                  <a:srgbClr val="000000"/>
                </a:solidFill>
                <a:latin typeface="Tahoma" pitchFamily="34" charset="0"/>
                <a:cs typeface="Tahoma" pitchFamily="34" charset="0"/>
              </a:endParaRPr>
            </a:p>
          </p:txBody>
        </p:sp>
        <p:sp>
          <p:nvSpPr>
            <p:cNvPr id="28" name="Oval 27"/>
            <p:cNvSpPr/>
            <p:nvPr/>
          </p:nvSpPr>
          <p:spPr>
            <a:xfrm>
              <a:off x="4930817" y="3918156"/>
              <a:ext cx="2308183" cy="2101644"/>
            </a:xfrm>
            <a:prstGeom prst="ellipse">
              <a:avLst/>
            </a:prstGeom>
            <a:noFill/>
            <a:ln w="76200" cmpd="thickThi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p:cNvCxnSpPr/>
            <p:nvPr/>
          </p:nvCxnSpPr>
          <p:spPr>
            <a:xfrm flipH="1" flipV="1">
              <a:off x="6072028" y="2486008"/>
              <a:ext cx="1" cy="1432148"/>
            </a:xfrm>
            <a:prstGeom prst="line">
              <a:avLst/>
            </a:prstGeom>
          </p:spPr>
          <p:style>
            <a:lnRef idx="1">
              <a:schemeClr val="accent3"/>
            </a:lnRef>
            <a:fillRef idx="0">
              <a:schemeClr val="accent3"/>
            </a:fillRef>
            <a:effectRef idx="0">
              <a:schemeClr val="accent3"/>
            </a:effectRef>
            <a:fontRef idx="minor">
              <a:schemeClr val="tx1"/>
            </a:fontRef>
          </p:style>
        </p:cxnSp>
        <p:sp>
          <p:nvSpPr>
            <p:cNvPr id="30" name="Flowchart: Direct Access Storage 29"/>
            <p:cNvSpPr/>
            <p:nvPr/>
          </p:nvSpPr>
          <p:spPr>
            <a:xfrm rot="16200000">
              <a:off x="6004249" y="3702662"/>
              <a:ext cx="161316" cy="283690"/>
            </a:xfrm>
            <a:prstGeom prst="flowChartMagneticDrum">
              <a:avLst/>
            </a:prstGeom>
            <a:solidFill>
              <a:schemeClr val="bg1">
                <a:lumMod val="85000"/>
              </a:schemeClr>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14"/>
            <p:cNvSpPr>
              <a:spLocks noChangeArrowheads="1"/>
            </p:cNvSpPr>
            <p:nvPr/>
          </p:nvSpPr>
          <p:spPr bwMode="auto">
            <a:xfrm>
              <a:off x="4981575" y="3757136"/>
              <a:ext cx="2209800" cy="738664"/>
            </a:xfrm>
            <a:prstGeom prst="rect">
              <a:avLst/>
            </a:prstGeom>
            <a:noFill/>
            <a:ln w="9525">
              <a:noFill/>
              <a:miter lim="800000"/>
              <a:headEnd/>
              <a:tailEnd/>
            </a:ln>
          </p:spPr>
          <p:txBody>
            <a:bodyPr wrap="square">
              <a:spAutoFit/>
            </a:bodyPr>
            <a:lstStyle/>
            <a:p>
              <a:pPr algn="ctr">
                <a:lnSpc>
                  <a:spcPct val="150000"/>
                </a:lnSpc>
              </a:pPr>
              <a:r>
                <a:rPr lang="en-US" sz="2800" b="1" dirty="0" smtClean="0">
                  <a:solidFill>
                    <a:srgbClr val="000099"/>
                  </a:solidFill>
                  <a:latin typeface="Tahoma" pitchFamily="34" charset="0"/>
                  <a:cs typeface="Tahoma" pitchFamily="34" charset="0"/>
                  <a:sym typeface="Wingdings 2" panose="05020102010507070707" pitchFamily="18" charset="2"/>
                </a:rPr>
                <a:t></a:t>
              </a:r>
              <a:endParaRPr lang="en-US" sz="2800" b="1" dirty="0" smtClean="0">
                <a:solidFill>
                  <a:srgbClr val="000099"/>
                </a:solidFill>
                <a:latin typeface="Tahoma" pitchFamily="34" charset="0"/>
                <a:cs typeface="Tahoma"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down)">
                                      <p:cBhvr>
                                        <p:cTn id="13" dur="500"/>
                                        <p:tgtEl>
                                          <p:spTgt spid="1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anim calcmode="lin" valueType="num">
                                      <p:cBhvr>
                                        <p:cTn id="22" dur="500" fill="hold"/>
                                        <p:tgtEl>
                                          <p:spTgt spid="21"/>
                                        </p:tgtEl>
                                        <p:attrNameLst>
                                          <p:attrName>ppt_x</p:attrName>
                                        </p:attrNameLst>
                                      </p:cBhvr>
                                      <p:tavLst>
                                        <p:tav tm="0">
                                          <p:val>
                                            <p:strVal val="#ppt_x"/>
                                          </p:val>
                                        </p:tav>
                                        <p:tav tm="100000">
                                          <p:val>
                                            <p:strVal val="#ppt_x"/>
                                          </p:val>
                                        </p:tav>
                                      </p:tavLst>
                                    </p:anim>
                                    <p:anim calcmode="lin" valueType="num">
                                      <p:cBhvr>
                                        <p:cTn id="23"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anim calcmode="lin" valueType="num">
                                      <p:cBhvr>
                                        <p:cTn id="29" dur="500" fill="hold"/>
                                        <p:tgtEl>
                                          <p:spTgt spid="26"/>
                                        </p:tgtEl>
                                        <p:attrNameLst>
                                          <p:attrName>ppt_x</p:attrName>
                                        </p:attrNameLst>
                                      </p:cBhvr>
                                      <p:tavLst>
                                        <p:tav tm="0">
                                          <p:val>
                                            <p:strVal val="#ppt_x"/>
                                          </p:val>
                                        </p:tav>
                                        <p:tav tm="100000">
                                          <p:val>
                                            <p:strVal val="#ppt_x"/>
                                          </p:val>
                                        </p:tav>
                                      </p:tavLst>
                                    </p:anim>
                                    <p:anim calcmode="lin" valueType="num">
                                      <p:cBhvr>
                                        <p:cTn id="30"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3"/>
          <p:cNvSpPr>
            <a:spLocks noGrp="1"/>
          </p:cNvSpPr>
          <p:nvPr>
            <p:ph type="sldNum" sz="quarter" idx="12"/>
          </p:nvPr>
        </p:nvSpPr>
        <p:spPr bwMode="auto">
          <a:xfrm>
            <a:off x="6553200" y="6425347"/>
            <a:ext cx="2133600" cy="365125"/>
          </a:xfrm>
          <a:noFill/>
          <a:ln>
            <a:miter lim="800000"/>
            <a:headEnd/>
            <a:tailEnd/>
          </a:ln>
        </p:spPr>
        <p:txBody>
          <a:bodyPr/>
          <a:lstStyle/>
          <a:p>
            <a:fld id="{BB4C2E05-FD62-4865-976B-13F942986A11}" type="slidenum">
              <a:rPr lang="en-US" altLang="en-US"/>
              <a:pPr/>
              <a:t>28</a:t>
            </a:fld>
            <a:endParaRPr lang="en-US" altLang="en-US"/>
          </a:p>
        </p:txBody>
      </p:sp>
      <p:sp>
        <p:nvSpPr>
          <p:cNvPr id="29699" name="Rectangle 10"/>
          <p:cNvSpPr>
            <a:spLocks noChangeArrowheads="1"/>
          </p:cNvSpPr>
          <p:nvPr/>
        </p:nvSpPr>
        <p:spPr bwMode="auto">
          <a:xfrm>
            <a:off x="685800" y="1828800"/>
            <a:ext cx="8001000" cy="830997"/>
          </a:xfrm>
          <a:prstGeom prst="rect">
            <a:avLst/>
          </a:prstGeom>
          <a:noFill/>
          <a:ln w="9525">
            <a:noFill/>
            <a:miter lim="800000"/>
            <a:headEnd/>
            <a:tailEnd/>
          </a:ln>
        </p:spPr>
        <p:txBody>
          <a:bodyPr wrap="square">
            <a:spAutoFit/>
          </a:bodyPr>
          <a:lstStyle/>
          <a:p>
            <a:r>
              <a:rPr lang="vi-VN" sz="2400" dirty="0"/>
              <a:t>Nhận dạng và nêu được nội dung, ý nghĩa của hệ thống báo hiệu </a:t>
            </a:r>
            <a:r>
              <a:rPr lang="vi-VN" sz="2400" dirty="0" smtClean="0"/>
              <a:t>đường </a:t>
            </a:r>
            <a:r>
              <a:rPr lang="vi-VN" sz="2400" dirty="0"/>
              <a:t>bộ</a:t>
            </a:r>
            <a:r>
              <a:rPr lang="vi-VN" sz="2400" dirty="0" smtClean="0"/>
              <a:t>.</a:t>
            </a:r>
            <a:endParaRPr lang="en-US" sz="2400" dirty="0"/>
          </a:p>
        </p:txBody>
      </p:sp>
      <p:sp>
        <p:nvSpPr>
          <p:cNvPr id="13" name="Oval 12"/>
          <p:cNvSpPr/>
          <p:nvPr/>
        </p:nvSpPr>
        <p:spPr>
          <a:xfrm>
            <a:off x="457200" y="1969532"/>
            <a:ext cx="228600" cy="189132"/>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200"/>
          </a:p>
        </p:txBody>
      </p:sp>
      <p:sp>
        <p:nvSpPr>
          <p:cNvPr id="14" name="Oval 13"/>
          <p:cNvSpPr/>
          <p:nvPr/>
        </p:nvSpPr>
        <p:spPr>
          <a:xfrm>
            <a:off x="457200" y="3998694"/>
            <a:ext cx="228600" cy="189132"/>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200"/>
          </a:p>
        </p:txBody>
      </p:sp>
      <p:sp>
        <p:nvSpPr>
          <p:cNvPr id="15" name="Oval 14"/>
          <p:cNvSpPr/>
          <p:nvPr/>
        </p:nvSpPr>
        <p:spPr>
          <a:xfrm>
            <a:off x="457200" y="5137665"/>
            <a:ext cx="228600" cy="189132"/>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200"/>
          </a:p>
        </p:txBody>
      </p:sp>
      <p:sp>
        <p:nvSpPr>
          <p:cNvPr id="29709" name="Rectangle 15"/>
          <p:cNvSpPr>
            <a:spLocks noChangeArrowheads="1"/>
          </p:cNvSpPr>
          <p:nvPr/>
        </p:nvSpPr>
        <p:spPr bwMode="auto">
          <a:xfrm>
            <a:off x="685800" y="5021997"/>
            <a:ext cx="8229600" cy="830997"/>
          </a:xfrm>
          <a:prstGeom prst="rect">
            <a:avLst/>
          </a:prstGeom>
          <a:noFill/>
          <a:ln w="9525">
            <a:noFill/>
            <a:miter lim="800000"/>
            <a:headEnd/>
            <a:tailEnd/>
          </a:ln>
        </p:spPr>
        <p:txBody>
          <a:bodyPr wrap="square">
            <a:spAutoFit/>
          </a:bodyPr>
          <a:lstStyle/>
          <a:p>
            <a:r>
              <a:rPr lang="vi-VN" sz="2400" dirty="0" smtClean="0"/>
              <a:t>Tuân </a:t>
            </a:r>
            <a:r>
              <a:rPr lang="vi-VN" sz="2400" dirty="0"/>
              <a:t>thủ và tích cực tham gia tuyên truyền về trật tự, an toàn giao thông</a:t>
            </a:r>
            <a:r>
              <a:rPr lang="vi-VN" sz="2400" dirty="0" smtClean="0"/>
              <a:t>.</a:t>
            </a:r>
            <a:endParaRPr lang="en-US" sz="2400" dirty="0"/>
          </a:p>
        </p:txBody>
      </p:sp>
      <p:sp>
        <p:nvSpPr>
          <p:cNvPr id="29710" name="Rectangle 16"/>
          <p:cNvSpPr>
            <a:spLocks noChangeArrowheads="1"/>
          </p:cNvSpPr>
          <p:nvPr/>
        </p:nvSpPr>
        <p:spPr bwMode="auto">
          <a:xfrm>
            <a:off x="685800" y="3886200"/>
            <a:ext cx="8229600" cy="830997"/>
          </a:xfrm>
          <a:prstGeom prst="rect">
            <a:avLst/>
          </a:prstGeom>
          <a:noFill/>
          <a:ln w="9525">
            <a:noFill/>
            <a:miter lim="800000"/>
            <a:headEnd/>
            <a:tailEnd/>
          </a:ln>
        </p:spPr>
        <p:txBody>
          <a:bodyPr wrap="square">
            <a:spAutoFit/>
          </a:bodyPr>
          <a:lstStyle/>
          <a:p>
            <a:pPr eaLnBrk="1" hangingPunct="1"/>
            <a:r>
              <a:rPr lang="vi-VN" sz="2400" dirty="0" smtClean="0"/>
              <a:t>Hiểu</a:t>
            </a:r>
            <a:r>
              <a:rPr lang="en-US" sz="2400" dirty="0" smtClean="0"/>
              <a:t> </a:t>
            </a:r>
            <a:r>
              <a:rPr lang="en-US" sz="2400" dirty="0" err="1"/>
              <a:t>được</a:t>
            </a:r>
            <a:r>
              <a:rPr lang="vi-VN" sz="2400" dirty="0"/>
              <a:t> tầm quan trọng của tuân thủ </a:t>
            </a:r>
            <a:r>
              <a:rPr lang="en-US" sz="2400" dirty="0" err="1"/>
              <a:t>hệ</a:t>
            </a:r>
            <a:r>
              <a:rPr lang="en-US" sz="2400" dirty="0"/>
              <a:t> </a:t>
            </a:r>
            <a:r>
              <a:rPr lang="en-US" sz="2400" dirty="0" err="1"/>
              <a:t>thống</a:t>
            </a:r>
            <a:r>
              <a:rPr lang="en-US" sz="2400" dirty="0"/>
              <a:t> </a:t>
            </a:r>
            <a:r>
              <a:rPr lang="en-US" sz="2400" dirty="0" err="1"/>
              <a:t>báo</a:t>
            </a:r>
            <a:r>
              <a:rPr lang="en-US" sz="2400" dirty="0"/>
              <a:t> </a:t>
            </a:r>
            <a:r>
              <a:rPr lang="en-US" sz="2400" dirty="0" err="1"/>
              <a:t>hiệu</a:t>
            </a:r>
            <a:r>
              <a:rPr lang="en-US" sz="2400" dirty="0"/>
              <a:t> </a:t>
            </a:r>
            <a:r>
              <a:rPr lang="vi-VN" sz="2400" smtClean="0"/>
              <a:t>đường bộ</a:t>
            </a:r>
            <a:r>
              <a:rPr lang="en-US" sz="2400" smtClean="0"/>
              <a:t>.</a:t>
            </a:r>
            <a:endParaRPr lang="en-US" altLang="en-US" sz="2200" dirty="0">
              <a:solidFill>
                <a:srgbClr val="000000"/>
              </a:solidFill>
              <a:latin typeface="Tahoma" pitchFamily="34" charset="0"/>
              <a:cs typeface="Tahoma" pitchFamily="34" charset="0"/>
            </a:endParaRPr>
          </a:p>
        </p:txBody>
      </p:sp>
      <p:sp>
        <p:nvSpPr>
          <p:cNvPr id="29712" name="Rectangle 18"/>
          <p:cNvSpPr>
            <a:spLocks noChangeArrowheads="1"/>
          </p:cNvSpPr>
          <p:nvPr/>
        </p:nvSpPr>
        <p:spPr bwMode="auto">
          <a:xfrm>
            <a:off x="533400" y="1066800"/>
            <a:ext cx="5334000" cy="430887"/>
          </a:xfrm>
          <a:prstGeom prst="rect">
            <a:avLst/>
          </a:prstGeom>
          <a:noFill/>
          <a:ln w="9525">
            <a:noFill/>
            <a:miter lim="800000"/>
            <a:headEnd/>
            <a:tailEnd/>
          </a:ln>
        </p:spPr>
        <p:txBody>
          <a:bodyPr wrap="square">
            <a:spAutoFit/>
          </a:bodyPr>
          <a:lstStyle/>
          <a:p>
            <a:pPr eaLnBrk="1" hangingPunct="1"/>
            <a:r>
              <a:rPr lang="en-US" altLang="en-US" sz="2200" b="1" u="sng" dirty="0">
                <a:solidFill>
                  <a:srgbClr val="1F497D">
                    <a:lumMod val="75000"/>
                  </a:srgbClr>
                </a:solidFill>
                <a:latin typeface="Tahoma" pitchFamily="34" charset="0"/>
                <a:cs typeface="Tahoma" pitchFamily="34" charset="0"/>
              </a:rPr>
              <a:t>Sau </a:t>
            </a:r>
            <a:r>
              <a:rPr lang="en-US" altLang="en-US" sz="2200" b="1" u="sng" dirty="0" err="1">
                <a:solidFill>
                  <a:srgbClr val="1F497D">
                    <a:lumMod val="75000"/>
                  </a:srgbClr>
                </a:solidFill>
                <a:latin typeface="Tahoma" pitchFamily="34" charset="0"/>
                <a:cs typeface="Tahoma" pitchFamily="34" charset="0"/>
              </a:rPr>
              <a:t>bài</a:t>
            </a:r>
            <a:r>
              <a:rPr lang="en-US" altLang="en-US" sz="2200" b="1" u="sng" dirty="0">
                <a:solidFill>
                  <a:srgbClr val="1F497D">
                    <a:lumMod val="75000"/>
                  </a:srgbClr>
                </a:solidFill>
                <a:latin typeface="Tahoma" pitchFamily="34" charset="0"/>
                <a:cs typeface="Tahoma" pitchFamily="34" charset="0"/>
              </a:rPr>
              <a:t> </a:t>
            </a:r>
            <a:r>
              <a:rPr lang="en-US" altLang="en-US" sz="2200" b="1" u="sng" dirty="0" err="1">
                <a:solidFill>
                  <a:srgbClr val="1F497D">
                    <a:lumMod val="75000"/>
                  </a:srgbClr>
                </a:solidFill>
                <a:latin typeface="Tahoma" pitchFamily="34" charset="0"/>
                <a:cs typeface="Tahoma" pitchFamily="34" charset="0"/>
              </a:rPr>
              <a:t>học</a:t>
            </a:r>
            <a:r>
              <a:rPr lang="en-US" altLang="en-US" sz="2200" b="1" u="sng" dirty="0">
                <a:solidFill>
                  <a:srgbClr val="1F497D">
                    <a:lumMod val="75000"/>
                  </a:srgbClr>
                </a:solidFill>
                <a:latin typeface="Tahoma" pitchFamily="34" charset="0"/>
                <a:cs typeface="Tahoma" pitchFamily="34" charset="0"/>
              </a:rPr>
              <a:t> </a:t>
            </a:r>
            <a:r>
              <a:rPr lang="en-US" altLang="en-US" sz="2200" b="1" u="sng" dirty="0" err="1">
                <a:solidFill>
                  <a:srgbClr val="1F497D">
                    <a:lumMod val="75000"/>
                  </a:srgbClr>
                </a:solidFill>
                <a:latin typeface="Tahoma" pitchFamily="34" charset="0"/>
                <a:cs typeface="Tahoma" pitchFamily="34" charset="0"/>
              </a:rPr>
              <a:t>này</a:t>
            </a:r>
            <a:r>
              <a:rPr lang="en-US" altLang="en-US" sz="2200" b="1" u="sng" dirty="0">
                <a:solidFill>
                  <a:srgbClr val="1F497D">
                    <a:lumMod val="75000"/>
                  </a:srgbClr>
                </a:solidFill>
                <a:latin typeface="Tahoma" pitchFamily="34" charset="0"/>
                <a:cs typeface="Tahoma" pitchFamily="34" charset="0"/>
              </a:rPr>
              <a:t>, </a:t>
            </a:r>
            <a:r>
              <a:rPr lang="en-US" altLang="en-US" sz="2200" b="1" u="sng" dirty="0" err="1">
                <a:solidFill>
                  <a:srgbClr val="1F497D">
                    <a:lumMod val="75000"/>
                  </a:srgbClr>
                </a:solidFill>
                <a:latin typeface="Tahoma" pitchFamily="34" charset="0"/>
                <a:cs typeface="Tahoma" pitchFamily="34" charset="0"/>
              </a:rPr>
              <a:t>học</a:t>
            </a:r>
            <a:r>
              <a:rPr lang="en-US" altLang="en-US" sz="2200" b="1" u="sng" dirty="0">
                <a:solidFill>
                  <a:srgbClr val="1F497D">
                    <a:lumMod val="75000"/>
                  </a:srgbClr>
                </a:solidFill>
                <a:latin typeface="Tahoma" pitchFamily="34" charset="0"/>
                <a:cs typeface="Tahoma" pitchFamily="34" charset="0"/>
              </a:rPr>
              <a:t> </a:t>
            </a:r>
            <a:r>
              <a:rPr lang="en-US" altLang="en-US" sz="2200" b="1" u="sng" dirty="0" err="1">
                <a:solidFill>
                  <a:srgbClr val="1F497D">
                    <a:lumMod val="75000"/>
                  </a:srgbClr>
                </a:solidFill>
                <a:latin typeface="Tahoma" pitchFamily="34" charset="0"/>
                <a:cs typeface="Tahoma" pitchFamily="34" charset="0"/>
              </a:rPr>
              <a:t>sinh</a:t>
            </a:r>
            <a:r>
              <a:rPr lang="en-US" altLang="en-US" sz="2200" b="1" u="sng" dirty="0">
                <a:solidFill>
                  <a:srgbClr val="1F497D">
                    <a:lumMod val="75000"/>
                  </a:srgbClr>
                </a:solidFill>
                <a:latin typeface="Tahoma" pitchFamily="34" charset="0"/>
                <a:cs typeface="Tahoma" pitchFamily="34" charset="0"/>
              </a:rPr>
              <a:t>:</a:t>
            </a:r>
          </a:p>
        </p:txBody>
      </p:sp>
      <p:sp>
        <p:nvSpPr>
          <p:cNvPr id="20" name="TextBox 19"/>
          <p:cNvSpPr txBox="1"/>
          <p:nvPr/>
        </p:nvSpPr>
        <p:spPr>
          <a:xfrm>
            <a:off x="914400" y="0"/>
            <a:ext cx="5410200" cy="461963"/>
          </a:xfrm>
          <a:prstGeom prst="rect">
            <a:avLst/>
          </a:prstGeom>
          <a:noFill/>
        </p:spPr>
        <p:txBody>
          <a:bodyPr>
            <a:spAutoFit/>
          </a:bodyPr>
          <a:lstStyle/>
          <a:p>
            <a:pPr eaLnBrk="1" hangingPunct="1">
              <a:defRPr/>
            </a:pPr>
            <a:r>
              <a:rPr lang="en-US" sz="2400" b="1" dirty="0" err="1" smtClean="0">
                <a:solidFill>
                  <a:schemeClr val="tx2">
                    <a:lumMod val="75000"/>
                  </a:schemeClr>
                </a:solidFill>
              </a:rPr>
              <a:t>Mục</a:t>
            </a:r>
            <a:r>
              <a:rPr lang="en-US" sz="2400" b="1" dirty="0" smtClean="0">
                <a:solidFill>
                  <a:schemeClr val="tx2">
                    <a:lumMod val="75000"/>
                  </a:schemeClr>
                </a:solidFill>
              </a:rPr>
              <a:t> </a:t>
            </a:r>
            <a:r>
              <a:rPr lang="en-US" sz="2400" b="1" dirty="0" err="1" smtClean="0">
                <a:solidFill>
                  <a:schemeClr val="tx2">
                    <a:lumMod val="75000"/>
                  </a:schemeClr>
                </a:solidFill>
              </a:rPr>
              <a:t>tiêu</a:t>
            </a:r>
            <a:r>
              <a:rPr lang="en-US" sz="2400" b="1" dirty="0" smtClean="0">
                <a:solidFill>
                  <a:schemeClr val="tx2">
                    <a:lumMod val="75000"/>
                  </a:schemeClr>
                </a:solidFill>
              </a:rPr>
              <a:t>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11" name="Rectangle 10"/>
          <p:cNvSpPr>
            <a:spLocks noChangeArrowheads="1"/>
          </p:cNvSpPr>
          <p:nvPr/>
        </p:nvSpPr>
        <p:spPr bwMode="auto">
          <a:xfrm>
            <a:off x="685800" y="2891135"/>
            <a:ext cx="8458200" cy="461665"/>
          </a:xfrm>
          <a:prstGeom prst="rect">
            <a:avLst/>
          </a:prstGeom>
          <a:noFill/>
          <a:ln w="9525">
            <a:noFill/>
            <a:miter lim="800000"/>
            <a:headEnd/>
            <a:tailEnd/>
          </a:ln>
        </p:spPr>
        <p:txBody>
          <a:bodyPr wrap="square">
            <a:spAutoFit/>
          </a:bodyPr>
          <a:lstStyle/>
          <a:p>
            <a:r>
              <a:rPr lang="en-US" sz="2400" dirty="0" err="1" smtClean="0"/>
              <a:t>Đi</a:t>
            </a:r>
            <a:r>
              <a:rPr lang="en-US" sz="2400" dirty="0" smtClean="0"/>
              <a:t> </a:t>
            </a:r>
            <a:r>
              <a:rPr lang="en-US" sz="2400" dirty="0" err="1" smtClean="0"/>
              <a:t>đúng</a:t>
            </a:r>
            <a:r>
              <a:rPr lang="en-US" sz="2400" dirty="0" smtClean="0"/>
              <a:t> </a:t>
            </a:r>
            <a:r>
              <a:rPr lang="en-US" sz="2400" dirty="0" err="1" smtClean="0"/>
              <a:t>theo</a:t>
            </a:r>
            <a:r>
              <a:rPr lang="en-US" sz="2400" dirty="0" smtClean="0"/>
              <a:t> </a:t>
            </a:r>
            <a:r>
              <a:rPr lang="en-US" sz="2400" dirty="0" err="1" smtClean="0"/>
              <a:t>sự</a:t>
            </a:r>
            <a:r>
              <a:rPr lang="en-US" sz="2400" dirty="0" smtClean="0"/>
              <a:t> </a:t>
            </a:r>
            <a:r>
              <a:rPr lang="en-US" sz="2400" dirty="0" err="1" smtClean="0"/>
              <a:t>chỉ</a:t>
            </a:r>
            <a:r>
              <a:rPr lang="en-US" sz="2400" dirty="0" smtClean="0"/>
              <a:t> </a:t>
            </a:r>
            <a:r>
              <a:rPr lang="en-US" sz="2400" dirty="0" err="1" smtClean="0"/>
              <a:t>dẫn</a:t>
            </a:r>
            <a:r>
              <a:rPr lang="en-US" sz="2400" dirty="0" smtClean="0"/>
              <a:t> </a:t>
            </a:r>
            <a:r>
              <a:rPr lang="en-US" sz="2400" dirty="0" err="1" smtClean="0"/>
              <a:t>của</a:t>
            </a:r>
            <a:r>
              <a:rPr lang="en-US" sz="2400" dirty="0"/>
              <a:t> </a:t>
            </a:r>
            <a:r>
              <a:rPr lang="en-US" sz="2400" dirty="0" err="1" smtClean="0"/>
              <a:t>hệ</a:t>
            </a:r>
            <a:r>
              <a:rPr lang="en-US" sz="2400" dirty="0" smtClean="0"/>
              <a:t> </a:t>
            </a:r>
            <a:r>
              <a:rPr lang="en-US" sz="2400" dirty="0" err="1" smtClean="0"/>
              <a:t>thống</a:t>
            </a:r>
            <a:r>
              <a:rPr lang="en-US" sz="2400" dirty="0" smtClean="0"/>
              <a:t> </a:t>
            </a:r>
            <a:r>
              <a:rPr lang="en-US" sz="2400" dirty="0" err="1" smtClean="0"/>
              <a:t>báo</a:t>
            </a:r>
            <a:r>
              <a:rPr lang="en-US" sz="2400" dirty="0" smtClean="0"/>
              <a:t> </a:t>
            </a:r>
            <a:r>
              <a:rPr lang="en-US" sz="2400" dirty="0" err="1" smtClean="0"/>
              <a:t>hiệu</a:t>
            </a:r>
            <a:r>
              <a:rPr lang="en-US" sz="2400" dirty="0" smtClean="0"/>
              <a:t> </a:t>
            </a:r>
            <a:r>
              <a:rPr lang="en-US" sz="2400" err="1" smtClean="0"/>
              <a:t>đường</a:t>
            </a:r>
            <a:r>
              <a:rPr lang="en-US" sz="2400" smtClean="0"/>
              <a:t> bộ.</a:t>
            </a:r>
            <a:endParaRPr lang="en-US" sz="2400" dirty="0"/>
          </a:p>
        </p:txBody>
      </p:sp>
      <p:sp>
        <p:nvSpPr>
          <p:cNvPr id="12" name="Oval 11"/>
          <p:cNvSpPr/>
          <p:nvPr/>
        </p:nvSpPr>
        <p:spPr>
          <a:xfrm>
            <a:off x="457200" y="3039070"/>
            <a:ext cx="228600" cy="189132"/>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200"/>
          </a:p>
        </p:txBody>
      </p:sp>
    </p:spTree>
    <p:extLst>
      <p:ext uri="{BB962C8B-B14F-4D97-AF65-F5344CB8AC3E}">
        <p14:creationId xmlns:p14="http://schemas.microsoft.com/office/powerpoint/2010/main" val="23514955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712">
                                            <p:txEl>
                                              <p:pRg st="0" end="0"/>
                                            </p:txEl>
                                          </p:spTgt>
                                        </p:tgtEl>
                                        <p:attrNameLst>
                                          <p:attrName>style.visibility</p:attrName>
                                        </p:attrNameLst>
                                      </p:cBhvr>
                                      <p:to>
                                        <p:strVal val="visible"/>
                                      </p:to>
                                    </p:set>
                                    <p:animEffect transition="in" filter="fade">
                                      <p:cBhvr>
                                        <p:cTn id="7" dur="2000"/>
                                        <p:tgtEl>
                                          <p:spTgt spid="297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9699"/>
                                        </p:tgtEl>
                                        <p:attrNameLst>
                                          <p:attrName>style.visibility</p:attrName>
                                        </p:attrNameLst>
                                      </p:cBhvr>
                                      <p:to>
                                        <p:strVal val="visible"/>
                                      </p:to>
                                    </p:set>
                                    <p:animEffect transition="in" filter="wipe(down)">
                                      <p:cBhvr>
                                        <p:cTn id="12" dur="500"/>
                                        <p:tgtEl>
                                          <p:spTgt spid="2969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9710"/>
                                        </p:tgtEl>
                                        <p:attrNameLst>
                                          <p:attrName>style.visibility</p:attrName>
                                        </p:attrNameLst>
                                      </p:cBhvr>
                                      <p:to>
                                        <p:strVal val="visible"/>
                                      </p:to>
                                    </p:set>
                                    <p:animEffect transition="in" filter="wipe(down)">
                                      <p:cBhvr>
                                        <p:cTn id="23" dur="500"/>
                                        <p:tgtEl>
                                          <p:spTgt spid="297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9709"/>
                                        </p:tgtEl>
                                        <p:attrNameLst>
                                          <p:attrName>style.visibility</p:attrName>
                                        </p:attrNameLst>
                                      </p:cBhvr>
                                      <p:to>
                                        <p:strVal val="visible"/>
                                      </p:to>
                                    </p:set>
                                    <p:animEffect transition="in" filter="wipe(down)">
                                      <p:cBhvr>
                                        <p:cTn id="31" dur="500"/>
                                        <p:tgtEl>
                                          <p:spTgt spid="2970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33794"/>
                                        </p:tgtEl>
                                        <p:attrNameLst>
                                          <p:attrName>style.visibility</p:attrName>
                                        </p:attrNameLst>
                                      </p:cBhvr>
                                      <p:to>
                                        <p:strVal val="visible"/>
                                      </p:to>
                                    </p:set>
                                    <p:animEffect transition="in" filter="wipe(down)">
                                      <p:cBhvr>
                                        <p:cTn id="36" dur="500"/>
                                        <p:tgtEl>
                                          <p:spTgt spid="3379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down)">
                                      <p:cBhvr>
                                        <p:cTn id="41" dur="500"/>
                                        <p:tgtEl>
                                          <p:spTgt spid="11"/>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down)">
                                      <p:cBhvr>
                                        <p:cTn id="4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animBg="1"/>
      <p:bldP spid="29699" grpId="0"/>
      <p:bldP spid="13" grpId="0" animBg="1"/>
      <p:bldP spid="14" grpId="0" animBg="1"/>
      <p:bldP spid="15" grpId="0" animBg="1"/>
      <p:bldP spid="29709" grpId="0"/>
      <p:bldP spid="29710" grpId="0"/>
      <p:bldP spid="29712" grpId="0" build="allAtOnce"/>
      <p:bldP spid="11" grpId="0"/>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ular Callout 17"/>
          <p:cNvSpPr/>
          <p:nvPr/>
        </p:nvSpPr>
        <p:spPr bwMode="auto">
          <a:xfrm>
            <a:off x="228600" y="1219200"/>
            <a:ext cx="6435473" cy="2438400"/>
          </a:xfrm>
          <a:prstGeom prst="wedgeRoundRectCallout">
            <a:avLst>
              <a:gd name="adj1" fmla="val 51577"/>
              <a:gd name="adj2" fmla="val 63220"/>
              <a:gd name="adj3" fmla="val 16667"/>
            </a:avLst>
          </a:prstGeom>
          <a:solidFill>
            <a:srgbClr val="92D050"/>
          </a:solidFill>
          <a:ln w="25400">
            <a:noFill/>
            <a:miter lim="800000"/>
            <a:headEnd/>
            <a:tailEnd/>
          </a:ln>
        </p:spPr>
        <p:txBody>
          <a:bodyPr anchor="ctr"/>
          <a:lstStyle/>
          <a:p>
            <a:pPr marL="742950" lvl="1" indent="-285750" eaLnBrk="1" hangingPunct="1">
              <a:lnSpc>
                <a:spcPct val="150000"/>
              </a:lnSpc>
              <a:defRPr/>
            </a:pPr>
            <a:endParaRPr lang="en-US" sz="2400" b="1" dirty="0">
              <a:solidFill>
                <a:schemeClr val="tx1">
                  <a:lumMod val="95000"/>
                  <a:lumOff val="5000"/>
                </a:schemeClr>
              </a:solidFill>
              <a:latin typeface="Calibri" pitchFamily="34" charset="0"/>
            </a:endParaRPr>
          </a:p>
        </p:txBody>
      </p:sp>
      <p:sp>
        <p:nvSpPr>
          <p:cNvPr id="4" name="TextBox 3"/>
          <p:cNvSpPr txBox="1"/>
          <p:nvPr/>
        </p:nvSpPr>
        <p:spPr>
          <a:xfrm>
            <a:off x="914400" y="0"/>
            <a:ext cx="5410200" cy="461963"/>
          </a:xfrm>
          <a:prstGeom prst="rect">
            <a:avLst/>
          </a:prstGeom>
          <a:noFill/>
        </p:spPr>
        <p:txBody>
          <a:bodyPr>
            <a:spAutoFit/>
          </a:bodyPr>
          <a:lstStyle/>
          <a:p>
            <a:pPr eaLnBrk="1" hangingPunct="1">
              <a:defRPr/>
            </a:pPr>
            <a:r>
              <a:rPr lang="en-US" sz="2400" b="1" dirty="0" smtClean="0">
                <a:solidFill>
                  <a:schemeClr val="tx2">
                    <a:lumMod val="75000"/>
                  </a:schemeClr>
                </a:solidFill>
              </a:rPr>
              <a:t>A. </a:t>
            </a:r>
            <a:r>
              <a:rPr lang="en-US" sz="2400" b="1" dirty="0" err="1" smtClean="0">
                <a:solidFill>
                  <a:schemeClr val="tx2">
                    <a:lumMod val="75000"/>
                  </a:schemeClr>
                </a:solidFill>
              </a:rPr>
              <a:t>Tình</a:t>
            </a:r>
            <a:r>
              <a:rPr lang="en-US" sz="2400" b="1" dirty="0" smtClean="0">
                <a:solidFill>
                  <a:schemeClr val="tx2">
                    <a:lumMod val="75000"/>
                  </a:schemeClr>
                </a:solidFill>
              </a:rPr>
              <a:t> </a:t>
            </a:r>
            <a:r>
              <a:rPr lang="en-US" sz="2400" b="1" dirty="0" err="1" smtClean="0">
                <a:solidFill>
                  <a:schemeClr val="tx2">
                    <a:lumMod val="75000"/>
                  </a:schemeClr>
                </a:solidFill>
              </a:rPr>
              <a:t>huống</a:t>
            </a:r>
            <a:r>
              <a:rPr lang="en-US" sz="2400" b="1" dirty="0" smtClean="0">
                <a:solidFill>
                  <a:schemeClr val="tx2">
                    <a:lumMod val="75000"/>
                  </a:schemeClr>
                </a:solidFill>
              </a:rPr>
              <a:t> </a:t>
            </a:r>
            <a:r>
              <a:rPr lang="en-US" sz="2400" b="1" dirty="0" err="1" smtClean="0">
                <a:solidFill>
                  <a:schemeClr val="tx2">
                    <a:lumMod val="75000"/>
                  </a:schemeClr>
                </a:solidFill>
              </a:rPr>
              <a:t>xuất</a:t>
            </a:r>
            <a:r>
              <a:rPr lang="en-US" sz="2400" b="1" dirty="0" smtClean="0">
                <a:solidFill>
                  <a:schemeClr val="tx2">
                    <a:lumMod val="75000"/>
                  </a:schemeClr>
                </a:solidFill>
              </a:rPr>
              <a:t> </a:t>
            </a:r>
            <a:r>
              <a:rPr lang="en-US" sz="2400" b="1" dirty="0" err="1" smtClean="0">
                <a:solidFill>
                  <a:schemeClr val="tx2">
                    <a:lumMod val="75000"/>
                  </a:schemeClr>
                </a:solidFill>
              </a:rPr>
              <a:t>phát</a:t>
            </a:r>
            <a:endParaRPr lang="en-US" sz="2400" b="1" dirty="0">
              <a:solidFill>
                <a:schemeClr val="tx2">
                  <a:lumMod val="75000"/>
                </a:schemeClr>
              </a:solidFill>
            </a:endParaRPr>
          </a:p>
        </p:txBody>
      </p:sp>
      <p:sp>
        <p:nvSpPr>
          <p:cNvPr id="7" name="Rectangle 6"/>
          <p:cNvSpPr/>
          <p:nvPr/>
        </p:nvSpPr>
        <p:spPr>
          <a:xfrm>
            <a:off x="533400" y="1219200"/>
            <a:ext cx="6096000" cy="2438400"/>
          </a:xfrm>
          <a:prstGeom prst="rect">
            <a:avLst/>
          </a:prstGeom>
          <a:ln>
            <a:noFill/>
          </a:ln>
        </p:spPr>
        <p:txBody>
          <a:bodyPr wrap="square" lIns="182880" anchor="ctr" anchorCtr="0">
            <a:noAutofit/>
          </a:bodyPr>
          <a:lstStyle/>
          <a:p>
            <a:r>
              <a:rPr lang="vi-VN" sz="2400" dirty="0"/>
              <a:t>Khi tham gia giao thông từ nhà đến trường, em thường gặp hệ thống báo hiệu đường bộ </a:t>
            </a:r>
            <a:r>
              <a:rPr lang="vi-VN" sz="2400" dirty="0" smtClean="0"/>
              <a:t>nào? </a:t>
            </a:r>
            <a:r>
              <a:rPr lang="vi-VN" sz="2400" dirty="0"/>
              <a:t>Hãy giới thiệu cho cả lớp cùng </a:t>
            </a:r>
            <a:r>
              <a:rPr lang="vi-VN" sz="2400" dirty="0" smtClean="0"/>
              <a:t>nghe</a:t>
            </a:r>
            <a:r>
              <a:rPr lang="en-US" sz="2400" dirty="0" smtClean="0"/>
              <a:t>.</a:t>
            </a:r>
            <a:endParaRPr lang="en-US" sz="2400" dirty="0"/>
          </a:p>
        </p:txBody>
      </p:sp>
      <p:grpSp>
        <p:nvGrpSpPr>
          <p:cNvPr id="5" name="Group 4"/>
          <p:cNvGrpSpPr/>
          <p:nvPr/>
        </p:nvGrpSpPr>
        <p:grpSpPr>
          <a:xfrm>
            <a:off x="6676773" y="2667000"/>
            <a:ext cx="2292350" cy="3757613"/>
            <a:chOff x="6676773" y="2667000"/>
            <a:chExt cx="2292350" cy="3757613"/>
          </a:xfrm>
        </p:grpSpPr>
        <p:pic>
          <p:nvPicPr>
            <p:cNvPr id="17" name="Picture 4"/>
            <p:cNvPicPr>
              <a:picLocks noChangeAspect="1" noChangeArrowheads="1"/>
            </p:cNvPicPr>
            <p:nvPr/>
          </p:nvPicPr>
          <p:blipFill>
            <a:blip r:embed="rId2" cstate="print"/>
            <a:srcRect l="57813" t="26042" r="29688" b="47916"/>
            <a:stretch>
              <a:fillRect/>
            </a:stretch>
          </p:blipFill>
          <p:spPr bwMode="auto">
            <a:xfrm>
              <a:off x="6676773" y="2667000"/>
              <a:ext cx="2292350" cy="3657600"/>
            </a:xfrm>
            <a:prstGeom prst="rect">
              <a:avLst/>
            </a:prstGeom>
            <a:noFill/>
            <a:ln w="9525">
              <a:noFill/>
              <a:miter lim="800000"/>
              <a:headEnd/>
              <a:tailEnd/>
            </a:ln>
          </p:spPr>
        </p:pic>
        <p:pic>
          <p:nvPicPr>
            <p:cNvPr id="2" name="Picture 1"/>
            <p:cNvPicPr>
              <a:picLocks noChangeAspect="1"/>
            </p:cNvPicPr>
            <p:nvPr/>
          </p:nvPicPr>
          <p:blipFill>
            <a:blip r:embed="rId3"/>
            <a:stretch>
              <a:fillRect/>
            </a:stretch>
          </p:blipFill>
          <p:spPr>
            <a:xfrm>
              <a:off x="7162800" y="2667000"/>
              <a:ext cx="438150" cy="200025"/>
            </a:xfrm>
            <a:prstGeom prst="rect">
              <a:avLst/>
            </a:prstGeom>
          </p:spPr>
        </p:pic>
        <p:pic>
          <p:nvPicPr>
            <p:cNvPr id="19" name="Picture 18"/>
            <p:cNvPicPr>
              <a:picLocks noChangeAspect="1"/>
            </p:cNvPicPr>
            <p:nvPr/>
          </p:nvPicPr>
          <p:blipFill>
            <a:blip r:embed="rId3"/>
            <a:stretch>
              <a:fillRect/>
            </a:stretch>
          </p:blipFill>
          <p:spPr>
            <a:xfrm>
              <a:off x="6943724" y="6124575"/>
              <a:ext cx="657225" cy="300038"/>
            </a:xfrm>
            <a:prstGeom prst="rect">
              <a:avLst/>
            </a:prstGeom>
          </p:spPr>
        </p:pic>
      </p:grpSp>
    </p:spTree>
    <p:extLst>
      <p:ext uri="{BB962C8B-B14F-4D97-AF65-F5344CB8AC3E}">
        <p14:creationId xmlns:p14="http://schemas.microsoft.com/office/powerpoint/2010/main" val="2824420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4" name="TextBox 15"/>
          <p:cNvSpPr txBox="1">
            <a:spLocks noChangeArrowheads="1"/>
          </p:cNvSpPr>
          <p:nvPr/>
        </p:nvSpPr>
        <p:spPr bwMode="auto">
          <a:xfrm>
            <a:off x="914400" y="0"/>
            <a:ext cx="3962400" cy="492125"/>
          </a:xfrm>
          <a:prstGeom prst="rect">
            <a:avLst/>
          </a:prstGeom>
          <a:noFill/>
          <a:ln w="9525">
            <a:noFill/>
            <a:miter lim="800000"/>
            <a:headEnd/>
            <a:tailEnd/>
          </a:ln>
        </p:spPr>
        <p:txBody>
          <a:bodyPr>
            <a:spAutoFit/>
          </a:bodyPr>
          <a:lstStyle/>
          <a:p>
            <a:pPr eaLnBrk="1" hangingPunct="1"/>
            <a:r>
              <a:rPr lang="en-US" altLang="en-US" sz="2600" b="1">
                <a:latin typeface="Tahoma" pitchFamily="34" charset="0"/>
                <a:cs typeface="Tahoma" pitchFamily="34" charset="0"/>
              </a:rPr>
              <a:t>NỘI DUNG</a:t>
            </a:r>
          </a:p>
        </p:txBody>
      </p:sp>
      <p:sp>
        <p:nvSpPr>
          <p:cNvPr id="29705" name="Slide Number Placeholder 9"/>
          <p:cNvSpPr>
            <a:spLocks noGrp="1"/>
          </p:cNvSpPr>
          <p:nvPr>
            <p:ph type="sldNum" sz="quarter" idx="12"/>
          </p:nvPr>
        </p:nvSpPr>
        <p:spPr bwMode="auto">
          <a:xfrm>
            <a:off x="6743700" y="6338731"/>
            <a:ext cx="2133600" cy="365125"/>
          </a:xfrm>
          <a:noFill/>
          <a:ln>
            <a:miter lim="800000"/>
            <a:headEnd/>
            <a:tailEnd/>
          </a:ln>
        </p:spPr>
        <p:txBody>
          <a:bodyPr/>
          <a:lstStyle/>
          <a:p>
            <a:fld id="{613A2C7B-658E-44E3-8205-3200310D37DC}" type="slidenum">
              <a:rPr lang="en-US" altLang="en-US">
                <a:solidFill>
                  <a:schemeClr val="tx1"/>
                </a:solidFill>
              </a:rPr>
              <a:pPr/>
              <a:t>3</a:t>
            </a:fld>
            <a:endParaRPr lang="en-US" altLang="en-US">
              <a:solidFill>
                <a:schemeClr val="tx1"/>
              </a:solidFill>
            </a:endParaRPr>
          </a:p>
        </p:txBody>
      </p:sp>
      <p:sp>
        <p:nvSpPr>
          <p:cNvPr id="10" name="Action Button: End 9">
            <a:hlinkClick r:id="rId3" action="ppaction://hlinksldjump" highlightClick="1"/>
          </p:cNvPr>
          <p:cNvSpPr/>
          <p:nvPr/>
        </p:nvSpPr>
        <p:spPr>
          <a:xfrm>
            <a:off x="8686800" y="2286000"/>
            <a:ext cx="381000" cy="228600"/>
          </a:xfrm>
          <a:prstGeom prst="actionButtonEn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chemeClr val="tx1"/>
              </a:solidFill>
            </a:endParaRPr>
          </a:p>
        </p:txBody>
      </p:sp>
      <p:sp>
        <p:nvSpPr>
          <p:cNvPr id="17" name="Action Button: End 16">
            <a:hlinkClick r:id="rId4" action="ppaction://hlinksldjump" highlightClick="1"/>
          </p:cNvPr>
          <p:cNvSpPr/>
          <p:nvPr/>
        </p:nvSpPr>
        <p:spPr>
          <a:xfrm>
            <a:off x="8686800" y="3619500"/>
            <a:ext cx="381000" cy="228600"/>
          </a:xfrm>
          <a:prstGeom prst="actionButtonEn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chemeClr val="tx1"/>
              </a:solidFill>
            </a:endParaRPr>
          </a:p>
        </p:txBody>
      </p:sp>
      <p:sp>
        <p:nvSpPr>
          <p:cNvPr id="18" name="Action Button: End 17">
            <a:hlinkClick r:id="rId5" action="ppaction://hlinksldjump" highlightClick="1"/>
          </p:cNvPr>
          <p:cNvSpPr/>
          <p:nvPr/>
        </p:nvSpPr>
        <p:spPr>
          <a:xfrm>
            <a:off x="8686800" y="4838700"/>
            <a:ext cx="381000" cy="228600"/>
          </a:xfrm>
          <a:prstGeom prst="actionButtonEn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chemeClr val="tx1"/>
              </a:solidFill>
            </a:endParaRPr>
          </a:p>
        </p:txBody>
      </p:sp>
      <p:sp>
        <p:nvSpPr>
          <p:cNvPr id="19" name="Action Button: End 18">
            <a:hlinkClick r:id="rId6" action="ppaction://hlinksldjump" highlightClick="1"/>
          </p:cNvPr>
          <p:cNvSpPr/>
          <p:nvPr/>
        </p:nvSpPr>
        <p:spPr>
          <a:xfrm>
            <a:off x="8686800" y="6057900"/>
            <a:ext cx="381000" cy="228600"/>
          </a:xfrm>
          <a:prstGeom prst="actionButtonEn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chemeClr val="tx1"/>
              </a:solidFill>
            </a:endParaRPr>
          </a:p>
        </p:txBody>
      </p:sp>
      <p:sp>
        <p:nvSpPr>
          <p:cNvPr id="3" name="Chevron 2"/>
          <p:cNvSpPr/>
          <p:nvPr/>
        </p:nvSpPr>
        <p:spPr>
          <a:xfrm>
            <a:off x="1297833" y="900670"/>
            <a:ext cx="6927473" cy="762000"/>
          </a:xfrm>
          <a:prstGeom prst="chevron">
            <a:avLst>
              <a:gd name="adj" fmla="val 0"/>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400" b="1" dirty="0">
                <a:solidFill>
                  <a:srgbClr val="FFFF00"/>
                </a:solidFill>
                <a:latin typeface="Tahoma" panose="020B0604030504040204" pitchFamily="34" charset="0"/>
                <a:ea typeface="Tahoma" panose="020B0604030504040204" pitchFamily="34" charset="0"/>
                <a:cs typeface="Tahoma" panose="020B0604030504040204" pitchFamily="34" charset="0"/>
              </a:rPr>
              <a:t> </a:t>
            </a:r>
          </a:p>
        </p:txBody>
      </p:sp>
      <p:sp>
        <p:nvSpPr>
          <p:cNvPr id="5" name="Flowchart: Decision 4"/>
          <p:cNvSpPr/>
          <p:nvPr/>
        </p:nvSpPr>
        <p:spPr>
          <a:xfrm>
            <a:off x="648237" y="838200"/>
            <a:ext cx="1133207" cy="929262"/>
          </a:xfrm>
          <a:prstGeom prst="flowChartDecision">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8" name="Rectangle 7"/>
          <p:cNvSpPr/>
          <p:nvPr/>
        </p:nvSpPr>
        <p:spPr>
          <a:xfrm>
            <a:off x="823199" y="1097004"/>
            <a:ext cx="830677" cy="400110"/>
          </a:xfrm>
          <a:prstGeom prst="rect">
            <a:avLst/>
          </a:prstGeom>
        </p:spPr>
        <p:txBody>
          <a:bodyPr wrap="none">
            <a:spAutoFit/>
          </a:bodyPr>
          <a:lstStyle/>
          <a:p>
            <a:pPr algn="ctr"/>
            <a:r>
              <a:rPr lang="en-US" sz="2000" b="1" dirty="0" err="1">
                <a:solidFill>
                  <a:srgbClr val="FFFF00"/>
                </a:solidFill>
                <a:latin typeface="Tahoma" panose="020B0604030504040204" pitchFamily="34" charset="0"/>
                <a:ea typeface="Tahoma" panose="020B0604030504040204" pitchFamily="34" charset="0"/>
                <a:cs typeface="Tahoma" panose="020B0604030504040204" pitchFamily="34" charset="0"/>
              </a:rPr>
              <a:t>Bài</a:t>
            </a:r>
            <a:r>
              <a:rPr lang="en-US" sz="2000" b="1" dirty="0">
                <a:solidFill>
                  <a:srgbClr val="FFFF00"/>
                </a:solidFill>
                <a:latin typeface="Tahoma" panose="020B0604030504040204" pitchFamily="34" charset="0"/>
                <a:ea typeface="Tahoma" panose="020B0604030504040204" pitchFamily="34" charset="0"/>
                <a:cs typeface="Tahoma" panose="020B0604030504040204" pitchFamily="34" charset="0"/>
              </a:rPr>
              <a:t> 1</a:t>
            </a:r>
          </a:p>
        </p:txBody>
      </p:sp>
      <p:sp>
        <p:nvSpPr>
          <p:cNvPr id="28" name="Chevron 27"/>
          <p:cNvSpPr/>
          <p:nvPr/>
        </p:nvSpPr>
        <p:spPr>
          <a:xfrm>
            <a:off x="1302126" y="2054594"/>
            <a:ext cx="6923179" cy="762000"/>
          </a:xfrm>
          <a:prstGeom prst="chevron">
            <a:avLst>
              <a:gd name="adj" fmla="val 0"/>
            </a:avLst>
          </a:prstGeom>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endPar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9" name="Flowchart: Decision 28"/>
          <p:cNvSpPr/>
          <p:nvPr/>
        </p:nvSpPr>
        <p:spPr>
          <a:xfrm>
            <a:off x="609600" y="1992124"/>
            <a:ext cx="1133207" cy="929262"/>
          </a:xfrm>
          <a:prstGeom prst="flowChartDecision">
            <a:avLst/>
          </a:prstGeom>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0" name="Chevron 29"/>
          <p:cNvSpPr/>
          <p:nvPr/>
        </p:nvSpPr>
        <p:spPr>
          <a:xfrm>
            <a:off x="1297833" y="3274325"/>
            <a:ext cx="6927473" cy="762000"/>
          </a:xfrm>
          <a:prstGeom prst="chevron">
            <a:avLst>
              <a:gd name="adj" fmla="val 0"/>
            </a:avLst>
          </a:prstGeom>
          <a:ln>
            <a:solidFill>
              <a:schemeClr val="bg1"/>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rPr>
              <a:t> </a:t>
            </a:r>
          </a:p>
        </p:txBody>
      </p:sp>
      <p:sp>
        <p:nvSpPr>
          <p:cNvPr id="31" name="Flowchart: Decision 30"/>
          <p:cNvSpPr/>
          <p:nvPr/>
        </p:nvSpPr>
        <p:spPr>
          <a:xfrm>
            <a:off x="617601" y="3211855"/>
            <a:ext cx="1133207" cy="929262"/>
          </a:xfrm>
          <a:prstGeom prst="flowChartDecision">
            <a:avLst/>
          </a:prstGeom>
          <a:ln>
            <a:solidFill>
              <a:schemeClr val="bg1"/>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2" name="Chevron 31"/>
          <p:cNvSpPr/>
          <p:nvPr/>
        </p:nvSpPr>
        <p:spPr>
          <a:xfrm>
            <a:off x="1302126" y="4493301"/>
            <a:ext cx="6927473" cy="762000"/>
          </a:xfrm>
          <a:prstGeom prst="chevron">
            <a:avLst>
              <a:gd name="adj" fmla="val 0"/>
            </a:avLst>
          </a:prstGeom>
          <a:ln>
            <a:solidFill>
              <a:schemeClr val="bg1"/>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rPr>
              <a:t> </a:t>
            </a:r>
          </a:p>
        </p:txBody>
      </p:sp>
      <p:sp>
        <p:nvSpPr>
          <p:cNvPr id="33" name="Flowchart: Decision 32"/>
          <p:cNvSpPr/>
          <p:nvPr/>
        </p:nvSpPr>
        <p:spPr>
          <a:xfrm>
            <a:off x="621894" y="4430831"/>
            <a:ext cx="1133207" cy="929262"/>
          </a:xfrm>
          <a:prstGeom prst="flowChartDecision">
            <a:avLst/>
          </a:prstGeom>
          <a:ln>
            <a:solidFill>
              <a:schemeClr val="bg1"/>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4" name="Chevron 33"/>
          <p:cNvSpPr/>
          <p:nvPr/>
        </p:nvSpPr>
        <p:spPr>
          <a:xfrm>
            <a:off x="1297833" y="5739370"/>
            <a:ext cx="6927473" cy="762000"/>
          </a:xfrm>
          <a:prstGeom prst="chevron">
            <a:avLst>
              <a:gd name="adj" fmla="val 0"/>
            </a:avLst>
          </a:prstGeom>
          <a:ln>
            <a:solidFill>
              <a:schemeClr val="bg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rPr>
              <a:t> </a:t>
            </a:r>
          </a:p>
        </p:txBody>
      </p:sp>
      <p:sp>
        <p:nvSpPr>
          <p:cNvPr id="35" name="Flowchart: Decision 34"/>
          <p:cNvSpPr/>
          <p:nvPr/>
        </p:nvSpPr>
        <p:spPr>
          <a:xfrm>
            <a:off x="617601" y="5676900"/>
            <a:ext cx="1133207" cy="929262"/>
          </a:xfrm>
          <a:prstGeom prst="flowChartDecision">
            <a:avLst/>
          </a:prstGeom>
          <a:ln>
            <a:solidFill>
              <a:schemeClr val="bg1"/>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2" name="Rectangle 11"/>
          <p:cNvSpPr/>
          <p:nvPr/>
        </p:nvSpPr>
        <p:spPr>
          <a:xfrm>
            <a:off x="1882817" y="3473211"/>
            <a:ext cx="6015507" cy="400110"/>
          </a:xfrm>
          <a:prstGeom prst="rect">
            <a:avLst/>
          </a:prstGeom>
        </p:spPr>
        <p:txBody>
          <a:bodyPr wrap="square">
            <a:spAutoFit/>
          </a:bodyPr>
          <a:lstStyle/>
          <a:p>
            <a:pPr lvl="0"/>
            <a:r>
              <a:rPr lang="en-US" sz="2000" b="1" dirty="0" err="1">
                <a:latin typeface="Tahoma" panose="020B0604030504040204" pitchFamily="34" charset="0"/>
                <a:ea typeface="Tahoma" panose="020B0604030504040204" pitchFamily="34" charset="0"/>
                <a:cs typeface="Tahoma" panose="020B0604030504040204" pitchFamily="34" charset="0"/>
              </a:rPr>
              <a:t>Hệ</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thống</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báo</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hiệu</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smtClean="0">
                <a:latin typeface="Tahoma" panose="020B0604030504040204" pitchFamily="34" charset="0"/>
                <a:ea typeface="Tahoma" panose="020B0604030504040204" pitchFamily="34" charset="0"/>
                <a:cs typeface="Tahoma" panose="020B0604030504040204" pitchFamily="34" charset="0"/>
              </a:rPr>
              <a:t>đường</a:t>
            </a:r>
            <a:r>
              <a:rPr lang="en-US" sz="2000" b="1" dirty="0" smtClean="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bộ</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sp>
        <p:nvSpPr>
          <p:cNvPr id="15" name="Rectangle 14"/>
          <p:cNvSpPr/>
          <p:nvPr/>
        </p:nvSpPr>
        <p:spPr>
          <a:xfrm>
            <a:off x="1959017" y="4520465"/>
            <a:ext cx="6266288" cy="707886"/>
          </a:xfrm>
          <a:prstGeom prst="rect">
            <a:avLst/>
          </a:prstGeom>
        </p:spPr>
        <p:txBody>
          <a:bodyPr wrap="square">
            <a:spAutoFit/>
          </a:bodyPr>
          <a:lstStyle/>
          <a:p>
            <a:pPr lvl="0"/>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Đi</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bộ</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ngồi</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sau</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xe</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đạp</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xe</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máy</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và</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ngồi</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trong</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ô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tô</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an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toàn</a:t>
            </a:r>
            <a:endPar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6" name="Rectangle 35"/>
          <p:cNvSpPr/>
          <p:nvPr/>
        </p:nvSpPr>
        <p:spPr>
          <a:xfrm>
            <a:off x="1981200" y="5961820"/>
            <a:ext cx="6127973" cy="400110"/>
          </a:xfrm>
          <a:prstGeom prst="rect">
            <a:avLst/>
          </a:prstGeom>
        </p:spPr>
        <p:txBody>
          <a:bodyPr wrap="square">
            <a:spAutoFit/>
          </a:bodyPr>
          <a:lstStyle/>
          <a:p>
            <a:pPr lvl="0"/>
            <a:r>
              <a:rPr lang="en-US" sz="2000" b="1" dirty="0" err="1">
                <a:latin typeface="Tahoma" panose="020B0604030504040204" pitchFamily="34" charset="0"/>
                <a:ea typeface="Tahoma" panose="020B0604030504040204" pitchFamily="34" charset="0"/>
                <a:cs typeface="Tahoma" panose="020B0604030504040204" pitchFamily="34" charset="0"/>
              </a:rPr>
              <a:t>Cách</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đi</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xe</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đạp</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xe</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đạp</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điện</a:t>
            </a:r>
            <a:r>
              <a:rPr lang="en-US" sz="2000" b="1" dirty="0">
                <a:latin typeface="Tahoma" panose="020B0604030504040204" pitchFamily="34" charset="0"/>
                <a:ea typeface="Tahoma" panose="020B0604030504040204" pitchFamily="34" charset="0"/>
                <a:cs typeface="Tahoma" panose="020B0604030504040204" pitchFamily="34" charset="0"/>
              </a:rPr>
              <a:t> an </a:t>
            </a:r>
            <a:r>
              <a:rPr lang="en-US" sz="2000" b="1" dirty="0" err="1">
                <a:latin typeface="Tahoma" panose="020B0604030504040204" pitchFamily="34" charset="0"/>
                <a:ea typeface="Tahoma" panose="020B0604030504040204" pitchFamily="34" charset="0"/>
                <a:cs typeface="Tahoma" panose="020B0604030504040204" pitchFamily="34" charset="0"/>
              </a:rPr>
              <a:t>toàn</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sp>
        <p:nvSpPr>
          <p:cNvPr id="37" name="Rectangle 36"/>
          <p:cNvSpPr/>
          <p:nvPr/>
        </p:nvSpPr>
        <p:spPr>
          <a:xfrm>
            <a:off x="1698470" y="2121664"/>
            <a:ext cx="6835930" cy="707886"/>
          </a:xfrm>
          <a:prstGeom prst="rect">
            <a:avLst/>
          </a:prstGeom>
        </p:spPr>
        <p:txBody>
          <a:bodyPr wrap="square">
            <a:spAutoFit/>
          </a:bodyPr>
          <a:lstStyle/>
          <a:p>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Tình</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hình</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trật</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tự</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ATGT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đường</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bộ</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và</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cách</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xử</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lí</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khi</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gặp</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TNGT</a:t>
            </a:r>
          </a:p>
        </p:txBody>
      </p:sp>
      <p:sp>
        <p:nvSpPr>
          <p:cNvPr id="38" name="Rectangle 37"/>
          <p:cNvSpPr/>
          <p:nvPr/>
        </p:nvSpPr>
        <p:spPr>
          <a:xfrm>
            <a:off x="1959017" y="1108253"/>
            <a:ext cx="5939307" cy="400110"/>
          </a:xfrm>
          <a:prstGeom prst="rect">
            <a:avLst/>
          </a:prstGeom>
        </p:spPr>
        <p:txBody>
          <a:bodyPr wrap="square">
            <a:spAutoFit/>
          </a:bodyPr>
          <a:lstStyle/>
          <a:p>
            <a:r>
              <a:rPr lang="en-US" sz="2000" b="1" dirty="0" err="1">
                <a:solidFill>
                  <a:srgbClr val="FFFF00"/>
                </a:solidFill>
                <a:latin typeface="Tahoma" panose="020B0604030504040204" pitchFamily="34" charset="0"/>
                <a:ea typeface="Tahoma" panose="020B0604030504040204" pitchFamily="34" charset="0"/>
                <a:cs typeface="Tahoma" panose="020B0604030504040204" pitchFamily="34" charset="0"/>
              </a:rPr>
              <a:t>Học</a:t>
            </a:r>
            <a:r>
              <a:rPr lang="en-US" sz="20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FFFF00"/>
                </a:solidFill>
                <a:latin typeface="Tahoma" panose="020B0604030504040204" pitchFamily="34" charset="0"/>
                <a:ea typeface="Tahoma" panose="020B0604030504040204" pitchFamily="34" charset="0"/>
                <a:cs typeface="Tahoma" panose="020B0604030504040204" pitchFamily="34" charset="0"/>
              </a:rPr>
              <a:t>sinh</a:t>
            </a:r>
            <a:r>
              <a:rPr lang="en-US" sz="20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FFFF00"/>
                </a:solidFill>
                <a:latin typeface="Tahoma" panose="020B0604030504040204" pitchFamily="34" charset="0"/>
                <a:ea typeface="Tahoma" panose="020B0604030504040204" pitchFamily="34" charset="0"/>
                <a:cs typeface="Tahoma" panose="020B0604030504040204" pitchFamily="34" charset="0"/>
              </a:rPr>
              <a:t>với</a:t>
            </a:r>
            <a:r>
              <a:rPr lang="en-US" sz="20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FFFF00"/>
                </a:solidFill>
                <a:latin typeface="Tahoma" panose="020B0604030504040204" pitchFamily="34" charset="0"/>
                <a:ea typeface="Tahoma" panose="020B0604030504040204" pitchFamily="34" charset="0"/>
                <a:cs typeface="Tahoma" panose="020B0604030504040204" pitchFamily="34" charset="0"/>
              </a:rPr>
              <a:t>văn</a:t>
            </a:r>
            <a:r>
              <a:rPr lang="en-US" sz="20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FFFF00"/>
                </a:solidFill>
                <a:latin typeface="Tahoma" panose="020B0604030504040204" pitchFamily="34" charset="0"/>
                <a:ea typeface="Tahoma" panose="020B0604030504040204" pitchFamily="34" charset="0"/>
                <a:cs typeface="Tahoma" panose="020B0604030504040204" pitchFamily="34" charset="0"/>
              </a:rPr>
              <a:t>hóa</a:t>
            </a:r>
            <a:r>
              <a:rPr lang="en-US" sz="20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FFFF00"/>
                </a:solidFill>
                <a:latin typeface="Tahoma" panose="020B0604030504040204" pitchFamily="34" charset="0"/>
                <a:ea typeface="Tahoma" panose="020B0604030504040204" pitchFamily="34" charset="0"/>
                <a:cs typeface="Tahoma" panose="020B0604030504040204" pitchFamily="34" charset="0"/>
              </a:rPr>
              <a:t>giao</a:t>
            </a:r>
            <a:r>
              <a:rPr lang="en-US" sz="20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FFFF00"/>
                </a:solidFill>
                <a:latin typeface="Tahoma" panose="020B0604030504040204" pitchFamily="34" charset="0"/>
                <a:ea typeface="Tahoma" panose="020B0604030504040204" pitchFamily="34" charset="0"/>
                <a:cs typeface="Tahoma" panose="020B0604030504040204" pitchFamily="34" charset="0"/>
              </a:rPr>
              <a:t>thông</a:t>
            </a:r>
            <a:endParaRPr lang="en-US" sz="2000" b="1"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823199" y="2209800"/>
            <a:ext cx="830677" cy="400110"/>
          </a:xfrm>
          <a:prstGeom prst="rect">
            <a:avLst/>
          </a:prstGeom>
        </p:spPr>
        <p:txBody>
          <a:bodyPr wrap="none">
            <a:spAutoFit/>
          </a:bodyPr>
          <a:lstStyle/>
          <a:p>
            <a:pPr algn="ct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Bài</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2</a:t>
            </a:r>
            <a:endPar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2" name="Rectangle 41"/>
          <p:cNvSpPr/>
          <p:nvPr/>
        </p:nvSpPr>
        <p:spPr>
          <a:xfrm>
            <a:off x="797337" y="3429000"/>
            <a:ext cx="830677" cy="400110"/>
          </a:xfrm>
          <a:prstGeom prst="rect">
            <a:avLst/>
          </a:prstGeom>
        </p:spPr>
        <p:txBody>
          <a:bodyPr wrap="none">
            <a:spAutoFit/>
          </a:bodyPr>
          <a:lstStyle/>
          <a:p>
            <a:pPr algn="ctr"/>
            <a:r>
              <a:rPr lang="en-US" sz="2000" b="1" dirty="0" err="1">
                <a:latin typeface="Tahoma" panose="020B0604030504040204" pitchFamily="34" charset="0"/>
                <a:ea typeface="Tahoma" panose="020B0604030504040204" pitchFamily="34" charset="0"/>
                <a:cs typeface="Tahoma" panose="020B0604030504040204" pitchFamily="34" charset="0"/>
              </a:rPr>
              <a:t>Bài</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smtClean="0">
                <a:latin typeface="Tahoma" panose="020B0604030504040204" pitchFamily="34" charset="0"/>
                <a:ea typeface="Tahoma" panose="020B0604030504040204" pitchFamily="34" charset="0"/>
                <a:cs typeface="Tahoma" panose="020B0604030504040204" pitchFamily="34" charset="0"/>
              </a:rPr>
              <a:t>3</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sp>
        <p:nvSpPr>
          <p:cNvPr id="43" name="Rectangle 42"/>
          <p:cNvSpPr/>
          <p:nvPr/>
        </p:nvSpPr>
        <p:spPr>
          <a:xfrm>
            <a:off x="797337" y="4648200"/>
            <a:ext cx="830677" cy="400110"/>
          </a:xfrm>
          <a:prstGeom prst="rect">
            <a:avLst/>
          </a:prstGeom>
        </p:spPr>
        <p:txBody>
          <a:bodyPr wrap="none">
            <a:spAutoFit/>
          </a:bodyPr>
          <a:lstStyle/>
          <a:p>
            <a:pPr algn="ct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Bài</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4</a:t>
            </a:r>
            <a:endPar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4" name="Rectangle 43"/>
          <p:cNvSpPr/>
          <p:nvPr/>
        </p:nvSpPr>
        <p:spPr>
          <a:xfrm>
            <a:off x="752870" y="5943600"/>
            <a:ext cx="830677" cy="400110"/>
          </a:xfrm>
          <a:prstGeom prst="rect">
            <a:avLst/>
          </a:prstGeom>
        </p:spPr>
        <p:txBody>
          <a:bodyPr wrap="none">
            <a:spAutoFit/>
          </a:bodyPr>
          <a:lstStyle/>
          <a:p>
            <a:pPr algn="ctr"/>
            <a:r>
              <a:rPr lang="en-US" sz="2000" b="1" dirty="0" err="1">
                <a:latin typeface="Tahoma" panose="020B0604030504040204" pitchFamily="34" charset="0"/>
                <a:ea typeface="Tahoma" panose="020B0604030504040204" pitchFamily="34" charset="0"/>
                <a:cs typeface="Tahoma" panose="020B0604030504040204" pitchFamily="34" charset="0"/>
              </a:rPr>
              <a:t>Bài</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smtClean="0">
                <a:latin typeface="Tahoma" panose="020B0604030504040204" pitchFamily="34" charset="0"/>
                <a:ea typeface="Tahoma" panose="020B0604030504040204" pitchFamily="34" charset="0"/>
                <a:cs typeface="Tahoma" panose="020B0604030504040204" pitchFamily="34" charset="0"/>
              </a:rPr>
              <a:t>5</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wipe(down)">
                                      <p:cBhvr>
                                        <p:cTn id="16" dur="500"/>
                                        <p:tgtEl>
                                          <p:spTgt spid="3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down)">
                                      <p:cBhvr>
                                        <p:cTn id="24" dur="500"/>
                                        <p:tgtEl>
                                          <p:spTgt spid="28"/>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down)">
                                      <p:cBhvr>
                                        <p:cTn id="27" dur="500"/>
                                        <p:tgtEl>
                                          <p:spTgt spid="29"/>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wipe(down)">
                                      <p:cBhvr>
                                        <p:cTn id="30" dur="500"/>
                                        <p:tgtEl>
                                          <p:spTgt spid="37"/>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wipe(down)">
                                      <p:cBhvr>
                                        <p:cTn id="33" dur="500"/>
                                        <p:tgtEl>
                                          <p:spTgt spid="4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down)">
                                      <p:cBhvr>
                                        <p:cTn id="38" dur="500"/>
                                        <p:tgtEl>
                                          <p:spTgt spid="17"/>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wipe(down)">
                                      <p:cBhvr>
                                        <p:cTn id="41" dur="500"/>
                                        <p:tgtEl>
                                          <p:spTgt spid="30"/>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wipe(down)">
                                      <p:cBhvr>
                                        <p:cTn id="44" dur="500"/>
                                        <p:tgtEl>
                                          <p:spTgt spid="31"/>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500"/>
                                        <p:tgtEl>
                                          <p:spTgt spid="12"/>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42"/>
                                        </p:tgtEl>
                                        <p:attrNameLst>
                                          <p:attrName>style.visibility</p:attrName>
                                        </p:attrNameLst>
                                      </p:cBhvr>
                                      <p:to>
                                        <p:strVal val="visible"/>
                                      </p:to>
                                    </p:set>
                                    <p:animEffect transition="in" filter="wipe(down)">
                                      <p:cBhvr>
                                        <p:cTn id="50" dur="500"/>
                                        <p:tgtEl>
                                          <p:spTgt spid="4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down)">
                                      <p:cBhvr>
                                        <p:cTn id="55" dur="500"/>
                                        <p:tgtEl>
                                          <p:spTgt spid="18"/>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wipe(down)">
                                      <p:cBhvr>
                                        <p:cTn id="58" dur="500"/>
                                        <p:tgtEl>
                                          <p:spTgt spid="32"/>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wipe(down)">
                                      <p:cBhvr>
                                        <p:cTn id="61" dur="500"/>
                                        <p:tgtEl>
                                          <p:spTgt spid="33"/>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wipe(down)">
                                      <p:cBhvr>
                                        <p:cTn id="64" dur="500"/>
                                        <p:tgtEl>
                                          <p:spTgt spid="15"/>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43"/>
                                        </p:tgtEl>
                                        <p:attrNameLst>
                                          <p:attrName>style.visibility</p:attrName>
                                        </p:attrNameLst>
                                      </p:cBhvr>
                                      <p:to>
                                        <p:strVal val="visible"/>
                                      </p:to>
                                    </p:set>
                                    <p:animEffect transition="in" filter="wipe(down)">
                                      <p:cBhvr>
                                        <p:cTn id="67" dur="500"/>
                                        <p:tgtEl>
                                          <p:spTgt spid="43"/>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29705"/>
                                        </p:tgtEl>
                                        <p:attrNameLst>
                                          <p:attrName>style.visibility</p:attrName>
                                        </p:attrNameLst>
                                      </p:cBhvr>
                                      <p:to>
                                        <p:strVal val="visible"/>
                                      </p:to>
                                    </p:set>
                                    <p:animEffect transition="in" filter="wipe(down)">
                                      <p:cBhvr>
                                        <p:cTn id="72" dur="500"/>
                                        <p:tgtEl>
                                          <p:spTgt spid="29705"/>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19"/>
                                        </p:tgtEl>
                                        <p:attrNameLst>
                                          <p:attrName>style.visibility</p:attrName>
                                        </p:attrNameLst>
                                      </p:cBhvr>
                                      <p:to>
                                        <p:strVal val="visible"/>
                                      </p:to>
                                    </p:set>
                                    <p:animEffect transition="in" filter="wipe(down)">
                                      <p:cBhvr>
                                        <p:cTn id="75" dur="500"/>
                                        <p:tgtEl>
                                          <p:spTgt spid="19"/>
                                        </p:tgtEl>
                                      </p:cBhvr>
                                    </p:animEffect>
                                  </p:childTnLst>
                                </p:cTn>
                              </p:par>
                              <p:par>
                                <p:cTn id="76" presetID="22" presetClass="entr" presetSubtype="4" fill="hold" grpId="0" nodeType="withEffect">
                                  <p:stCondLst>
                                    <p:cond delay="0"/>
                                  </p:stCondLst>
                                  <p:childTnLst>
                                    <p:set>
                                      <p:cBhvr>
                                        <p:cTn id="77" dur="1" fill="hold">
                                          <p:stCondLst>
                                            <p:cond delay="0"/>
                                          </p:stCondLst>
                                        </p:cTn>
                                        <p:tgtEl>
                                          <p:spTgt spid="34"/>
                                        </p:tgtEl>
                                        <p:attrNameLst>
                                          <p:attrName>style.visibility</p:attrName>
                                        </p:attrNameLst>
                                      </p:cBhvr>
                                      <p:to>
                                        <p:strVal val="visible"/>
                                      </p:to>
                                    </p:set>
                                    <p:animEffect transition="in" filter="wipe(down)">
                                      <p:cBhvr>
                                        <p:cTn id="78" dur="500"/>
                                        <p:tgtEl>
                                          <p:spTgt spid="34"/>
                                        </p:tgtEl>
                                      </p:cBhvr>
                                    </p:animEffect>
                                  </p:childTnLst>
                                </p:cTn>
                              </p:par>
                              <p:par>
                                <p:cTn id="79" presetID="22" presetClass="entr" presetSubtype="4" fill="hold" grpId="0" nodeType="withEffect">
                                  <p:stCondLst>
                                    <p:cond delay="0"/>
                                  </p:stCondLst>
                                  <p:childTnLst>
                                    <p:set>
                                      <p:cBhvr>
                                        <p:cTn id="80" dur="1" fill="hold">
                                          <p:stCondLst>
                                            <p:cond delay="0"/>
                                          </p:stCondLst>
                                        </p:cTn>
                                        <p:tgtEl>
                                          <p:spTgt spid="35"/>
                                        </p:tgtEl>
                                        <p:attrNameLst>
                                          <p:attrName>style.visibility</p:attrName>
                                        </p:attrNameLst>
                                      </p:cBhvr>
                                      <p:to>
                                        <p:strVal val="visible"/>
                                      </p:to>
                                    </p:set>
                                    <p:animEffect transition="in" filter="wipe(down)">
                                      <p:cBhvr>
                                        <p:cTn id="81" dur="500"/>
                                        <p:tgtEl>
                                          <p:spTgt spid="35"/>
                                        </p:tgtEl>
                                      </p:cBhvr>
                                    </p:animEffect>
                                  </p:childTnLst>
                                </p:cTn>
                              </p:par>
                              <p:par>
                                <p:cTn id="82" presetID="22" presetClass="entr" presetSubtype="4" fill="hold" grpId="0" nodeType="withEffect">
                                  <p:stCondLst>
                                    <p:cond delay="0"/>
                                  </p:stCondLst>
                                  <p:childTnLst>
                                    <p:set>
                                      <p:cBhvr>
                                        <p:cTn id="83" dur="1" fill="hold">
                                          <p:stCondLst>
                                            <p:cond delay="0"/>
                                          </p:stCondLst>
                                        </p:cTn>
                                        <p:tgtEl>
                                          <p:spTgt spid="36"/>
                                        </p:tgtEl>
                                        <p:attrNameLst>
                                          <p:attrName>style.visibility</p:attrName>
                                        </p:attrNameLst>
                                      </p:cBhvr>
                                      <p:to>
                                        <p:strVal val="visible"/>
                                      </p:to>
                                    </p:set>
                                    <p:animEffect transition="in" filter="wipe(down)">
                                      <p:cBhvr>
                                        <p:cTn id="84" dur="500"/>
                                        <p:tgtEl>
                                          <p:spTgt spid="36"/>
                                        </p:tgtEl>
                                      </p:cBhvr>
                                    </p:animEffect>
                                  </p:childTnLst>
                                </p:cTn>
                              </p:par>
                              <p:par>
                                <p:cTn id="85" presetID="22" presetClass="entr" presetSubtype="4" fill="hold" grpId="0" nodeType="withEffect">
                                  <p:stCondLst>
                                    <p:cond delay="0"/>
                                  </p:stCondLst>
                                  <p:childTnLst>
                                    <p:set>
                                      <p:cBhvr>
                                        <p:cTn id="86" dur="1" fill="hold">
                                          <p:stCondLst>
                                            <p:cond delay="0"/>
                                          </p:stCondLst>
                                        </p:cTn>
                                        <p:tgtEl>
                                          <p:spTgt spid="44"/>
                                        </p:tgtEl>
                                        <p:attrNameLst>
                                          <p:attrName>style.visibility</p:attrName>
                                        </p:attrNameLst>
                                      </p:cBhvr>
                                      <p:to>
                                        <p:strVal val="visible"/>
                                      </p:to>
                                    </p:set>
                                    <p:animEffect transition="in" filter="wipe(down)">
                                      <p:cBhvr>
                                        <p:cTn id="8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5" grpId="0" animBg="1"/>
      <p:bldP spid="10" grpId="0" animBg="1"/>
      <p:bldP spid="17" grpId="0" animBg="1"/>
      <p:bldP spid="18" grpId="0" animBg="1"/>
      <p:bldP spid="19" grpId="0" animBg="1"/>
      <p:bldP spid="3" grpId="0" animBg="1"/>
      <p:bldP spid="5" grpId="0" animBg="1"/>
      <p:bldP spid="8" grpId="0"/>
      <p:bldP spid="28" grpId="0" animBg="1"/>
      <p:bldP spid="29" grpId="0" animBg="1"/>
      <p:bldP spid="30" grpId="0" animBg="1"/>
      <p:bldP spid="31" grpId="0" animBg="1"/>
      <p:bldP spid="32" grpId="0" animBg="1"/>
      <p:bldP spid="33" grpId="0" animBg="1"/>
      <p:bldP spid="34" grpId="0" animBg="1"/>
      <p:bldP spid="35" grpId="0" animBg="1"/>
      <p:bldP spid="12" grpId="0"/>
      <p:bldP spid="15" grpId="0"/>
      <p:bldP spid="36" grpId="0"/>
      <p:bldP spid="37" grpId="0"/>
      <p:bldP spid="38" grpId="0"/>
      <p:bldP spid="41" grpId="0"/>
      <p:bldP spid="42" grpId="0"/>
      <p:bldP spid="43" grpId="0"/>
      <p:bldP spid="4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49" name="Rectangle 48"/>
          <p:cNvSpPr/>
          <p:nvPr/>
        </p:nvSpPr>
        <p:spPr>
          <a:xfrm>
            <a:off x="152400" y="1200090"/>
            <a:ext cx="6934200" cy="400110"/>
          </a:xfrm>
          <a:prstGeom prst="rect">
            <a:avLst/>
          </a:prstGeom>
        </p:spPr>
        <p:txBody>
          <a:bodyPr wrap="square">
            <a:spAutoFit/>
          </a:bodyPr>
          <a:lstStyle/>
          <a:p>
            <a:r>
              <a:rPr lang="en-US" sz="2000" dirty="0" err="1" smtClean="0"/>
              <a:t>Một</a:t>
            </a:r>
            <a:r>
              <a:rPr lang="en-US" sz="2000" dirty="0" smtClean="0"/>
              <a:t> </a:t>
            </a:r>
            <a:r>
              <a:rPr lang="en-US" sz="2000" dirty="0" err="1" smtClean="0"/>
              <a:t>số</a:t>
            </a:r>
            <a:r>
              <a:rPr lang="en-US" sz="2000" dirty="0" smtClean="0"/>
              <a:t> h</a:t>
            </a:r>
            <a:r>
              <a:rPr lang="vi-VN" sz="2000" dirty="0" smtClean="0"/>
              <a:t>ệ </a:t>
            </a:r>
            <a:r>
              <a:rPr lang="vi-VN" sz="2000" dirty="0"/>
              <a:t>thống báo hiệu </a:t>
            </a:r>
            <a:r>
              <a:rPr lang="vi-VN" sz="2000" dirty="0" smtClean="0"/>
              <a:t>đường </a:t>
            </a:r>
            <a:r>
              <a:rPr lang="vi-VN" sz="2000" dirty="0"/>
              <a:t>bộ </a:t>
            </a:r>
            <a:r>
              <a:rPr lang="en-US" sz="2000" dirty="0"/>
              <a:t>ở </a:t>
            </a:r>
            <a:r>
              <a:rPr lang="en-US" sz="2000" dirty="0" err="1"/>
              <a:t>nước</a:t>
            </a:r>
            <a:r>
              <a:rPr lang="en-US" sz="2000" dirty="0"/>
              <a:t> </a:t>
            </a:r>
            <a:r>
              <a:rPr lang="en-US" sz="2000" dirty="0" smtClean="0"/>
              <a:t>ta:</a:t>
            </a:r>
            <a:endParaRPr lang="en-US" sz="2000" b="1" dirty="0"/>
          </a:p>
        </p:txBody>
      </p:sp>
      <p:pic>
        <p:nvPicPr>
          <p:cNvPr id="16" name="Picture 15" descr="camera haiphong.jpg"/>
          <p:cNvPicPr/>
          <p:nvPr/>
        </p:nvPicPr>
        <p:blipFill>
          <a:blip r:embed="rId3"/>
          <a:stretch>
            <a:fillRect/>
          </a:stretch>
        </p:blipFill>
        <p:spPr>
          <a:xfrm>
            <a:off x="331379" y="1839017"/>
            <a:ext cx="2578128" cy="18067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Picture 16" descr="nguoi gia sang duong.jpg"/>
          <p:cNvPicPr/>
          <p:nvPr/>
        </p:nvPicPr>
        <p:blipFill>
          <a:blip r:embed="rId4" cstate="print"/>
          <a:stretch>
            <a:fillRect/>
          </a:stretch>
        </p:blipFill>
        <p:spPr>
          <a:xfrm>
            <a:off x="3226015" y="1858846"/>
            <a:ext cx="2565185" cy="18067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Picture 17" descr="vietnamnet.jpg"/>
          <p:cNvPicPr/>
          <p:nvPr/>
        </p:nvPicPr>
        <p:blipFill>
          <a:blip r:embed="rId5"/>
          <a:stretch>
            <a:fillRect/>
          </a:stretch>
        </p:blipFill>
        <p:spPr>
          <a:xfrm>
            <a:off x="6101268" y="1861556"/>
            <a:ext cx="2737931" cy="18040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Picture 18" descr="Mức phạt khi không chấp hành hiệu lệnh​"/>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5532" y="4385945"/>
            <a:ext cx="2593975" cy="17862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Picture 19"/>
          <p:cNvPicPr/>
          <p:nvPr/>
        </p:nvPicPr>
        <p:blipFill>
          <a:blip r:embed="rId7"/>
          <a:srcRect/>
          <a:stretch>
            <a:fillRect/>
          </a:stretch>
        </p:blipFill>
        <p:spPr bwMode="auto">
          <a:xfrm>
            <a:off x="3226015" y="4341812"/>
            <a:ext cx="2565185" cy="18303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Picture 20"/>
          <p:cNvPicPr/>
          <p:nvPr/>
        </p:nvPicPr>
        <p:blipFill>
          <a:blip r:embed="rId8"/>
          <a:srcRect/>
          <a:stretch>
            <a:fillRect/>
          </a:stretch>
        </p:blipFill>
        <p:spPr bwMode="auto">
          <a:xfrm>
            <a:off x="6019800" y="4310062"/>
            <a:ext cx="2819401" cy="18621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Rectangle 1"/>
          <p:cNvSpPr/>
          <p:nvPr/>
        </p:nvSpPr>
        <p:spPr>
          <a:xfrm>
            <a:off x="331379" y="3739155"/>
            <a:ext cx="2584568" cy="340093"/>
          </a:xfrm>
          <a:prstGeom prst="rect">
            <a:avLst/>
          </a:prstGeom>
        </p:spPr>
        <p:txBody>
          <a:bodyPr wrap="square">
            <a:spAutoFit/>
          </a:bodyPr>
          <a:lstStyle/>
          <a:p>
            <a:pPr algn="ctr">
              <a:lnSpc>
                <a:spcPct val="115000"/>
              </a:lnSpc>
              <a:spcAft>
                <a:spcPts val="1000"/>
              </a:spcAft>
            </a:pPr>
            <a:r>
              <a:rPr lang="en-US" sz="1400" i="1" dirty="0" err="1">
                <a:latin typeface="Times New Roman" panose="02020603050405020304" pitchFamily="18" charset="0"/>
                <a:ea typeface="Calibri" panose="020F0502020204030204" pitchFamily="34" charset="0"/>
                <a:cs typeface="Times New Roman" panose="02020603050405020304" pitchFamily="18" charset="0"/>
              </a:rPr>
              <a:t>Nguồn</a:t>
            </a:r>
            <a:r>
              <a:rPr lang="en-US" sz="1400" i="1" dirty="0">
                <a:latin typeface="Times New Roman" panose="02020603050405020304" pitchFamily="18" charset="0"/>
                <a:ea typeface="Calibri" panose="020F0502020204030204" pitchFamily="34" charset="0"/>
                <a:cs typeface="Times New Roman" panose="02020603050405020304" pitchFamily="18" charset="0"/>
              </a:rPr>
              <a:t>: vietnamnet.vn</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3219574" y="3753930"/>
            <a:ext cx="2571625" cy="340093"/>
          </a:xfrm>
          <a:prstGeom prst="rect">
            <a:avLst/>
          </a:prstGeom>
        </p:spPr>
        <p:txBody>
          <a:bodyPr wrap="square">
            <a:spAutoFit/>
          </a:bodyPr>
          <a:lstStyle/>
          <a:p>
            <a:pPr algn="ctr">
              <a:lnSpc>
                <a:spcPct val="115000"/>
              </a:lnSpc>
              <a:spcAft>
                <a:spcPts val="1000"/>
              </a:spcAft>
            </a:pPr>
            <a:r>
              <a:rPr lang="en-US" sz="1400" i="1" dirty="0" err="1">
                <a:latin typeface="Times New Roman" panose="02020603050405020304" pitchFamily="18" charset="0"/>
                <a:ea typeface="Calibri" panose="020F0502020204030204" pitchFamily="34" charset="0"/>
                <a:cs typeface="Times New Roman" panose="02020603050405020304" pitchFamily="18" charset="0"/>
              </a:rPr>
              <a:t>Nguồn</a:t>
            </a:r>
            <a:r>
              <a:rPr lang="en-US" sz="1400" i="1" dirty="0">
                <a:latin typeface="Times New Roman" panose="02020603050405020304" pitchFamily="18" charset="0"/>
                <a:ea typeface="Calibri" panose="020F0502020204030204" pitchFamily="34" charset="0"/>
                <a:cs typeface="Times New Roman" panose="02020603050405020304" pitchFamily="18" charset="0"/>
              </a:rPr>
              <a:t>: vietnamnet.vn</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6124877" y="3774707"/>
            <a:ext cx="2790523" cy="340093"/>
          </a:xfrm>
          <a:prstGeom prst="rect">
            <a:avLst/>
          </a:prstGeom>
        </p:spPr>
        <p:txBody>
          <a:bodyPr wrap="square">
            <a:spAutoFit/>
          </a:bodyPr>
          <a:lstStyle/>
          <a:p>
            <a:pPr algn="ctr">
              <a:lnSpc>
                <a:spcPct val="115000"/>
              </a:lnSpc>
              <a:spcAft>
                <a:spcPts val="1000"/>
              </a:spcAft>
            </a:pPr>
            <a:r>
              <a:rPr lang="en-US" sz="1400" i="1" dirty="0" err="1">
                <a:latin typeface="Times New Roman" panose="02020603050405020304" pitchFamily="18" charset="0"/>
                <a:ea typeface="Calibri" panose="020F0502020204030204" pitchFamily="34" charset="0"/>
                <a:cs typeface="Times New Roman" panose="02020603050405020304" pitchFamily="18" charset="0"/>
              </a:rPr>
              <a:t>Nguồn</a:t>
            </a:r>
            <a:r>
              <a:rPr lang="en-US" sz="1400" i="1" dirty="0">
                <a:latin typeface="Times New Roman" panose="02020603050405020304" pitchFamily="18" charset="0"/>
                <a:ea typeface="Calibri" panose="020F0502020204030204" pitchFamily="34" charset="0"/>
                <a:cs typeface="Times New Roman" panose="02020603050405020304" pitchFamily="18" charset="0"/>
              </a:rPr>
              <a:t>: baomoi.com</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228600" y="6259758"/>
            <a:ext cx="2600415" cy="340093"/>
          </a:xfrm>
          <a:prstGeom prst="rect">
            <a:avLst/>
          </a:prstGeom>
        </p:spPr>
        <p:txBody>
          <a:bodyPr wrap="square">
            <a:spAutoFit/>
          </a:bodyPr>
          <a:lstStyle/>
          <a:p>
            <a:pPr algn="ctr">
              <a:lnSpc>
                <a:spcPct val="115000"/>
              </a:lnSpc>
              <a:spcAft>
                <a:spcPts val="1000"/>
              </a:spcAft>
            </a:pPr>
            <a:r>
              <a:rPr lang="en-US" sz="1400" i="1" dirty="0" err="1" smtClean="0">
                <a:latin typeface="Times New Roman" panose="02020603050405020304" pitchFamily="18" charset="0"/>
                <a:ea typeface="Calibri" panose="020F0502020204030204" pitchFamily="34" charset="0"/>
                <a:cs typeface="Times New Roman" panose="02020603050405020304" pitchFamily="18" charset="0"/>
              </a:rPr>
              <a:t>Nguồn</a:t>
            </a:r>
            <a:r>
              <a:rPr lang="en-US" sz="14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smtClean="0">
                <a:latin typeface="Times New Roman" panose="02020603050405020304" pitchFamily="18" charset="0"/>
                <a:ea typeface="Calibri" panose="020F0502020204030204" pitchFamily="34" charset="0"/>
                <a:cs typeface="Times New Roman" panose="02020603050405020304" pitchFamily="18" charset="0"/>
              </a:rPr>
              <a:t>tapchigiaothong,vn</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p:cNvSpPr/>
          <p:nvPr/>
        </p:nvSpPr>
        <p:spPr>
          <a:xfrm>
            <a:off x="3226015" y="6289307"/>
            <a:ext cx="2565184" cy="340093"/>
          </a:xfrm>
          <a:prstGeom prst="rect">
            <a:avLst/>
          </a:prstGeom>
        </p:spPr>
        <p:txBody>
          <a:bodyPr wrap="square">
            <a:spAutoFit/>
          </a:bodyPr>
          <a:lstStyle/>
          <a:p>
            <a:pPr algn="ctr">
              <a:lnSpc>
                <a:spcPct val="115000"/>
              </a:lnSpc>
              <a:spcAft>
                <a:spcPts val="1000"/>
              </a:spcAft>
            </a:pPr>
            <a:r>
              <a:rPr lang="en-US" sz="1400" i="1" dirty="0" err="1">
                <a:latin typeface="Times New Roman" panose="02020603050405020304" pitchFamily="18" charset="0"/>
                <a:ea typeface="Calibri" panose="020F0502020204030204" pitchFamily="34" charset="0"/>
                <a:cs typeface="Times New Roman" panose="02020603050405020304" pitchFamily="18" charset="0"/>
              </a:rPr>
              <a:t>Nguồn</a:t>
            </a:r>
            <a:r>
              <a:rPr lang="en-US" sz="1400" i="1" dirty="0">
                <a:latin typeface="Times New Roman" panose="02020603050405020304" pitchFamily="18" charset="0"/>
                <a:ea typeface="Calibri" panose="020F0502020204030204" pitchFamily="34" charset="0"/>
                <a:cs typeface="Times New Roman" panose="02020603050405020304" pitchFamily="18" charset="0"/>
              </a:rPr>
              <a:t>: Baogiaothong.vn</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11"/>
          <p:cNvSpPr/>
          <p:nvPr/>
        </p:nvSpPr>
        <p:spPr>
          <a:xfrm>
            <a:off x="6127363" y="6277626"/>
            <a:ext cx="2685740" cy="340093"/>
          </a:xfrm>
          <a:prstGeom prst="rect">
            <a:avLst/>
          </a:prstGeom>
        </p:spPr>
        <p:txBody>
          <a:bodyPr wrap="square">
            <a:spAutoFit/>
          </a:bodyPr>
          <a:lstStyle/>
          <a:p>
            <a:pPr algn="ctr">
              <a:lnSpc>
                <a:spcPct val="115000"/>
              </a:lnSpc>
              <a:spcAft>
                <a:spcPts val="1000"/>
              </a:spcAft>
            </a:pPr>
            <a:r>
              <a:rPr lang="en-US" sz="1400" i="1" dirty="0" err="1">
                <a:latin typeface="Times New Roman" panose="02020603050405020304" pitchFamily="18" charset="0"/>
                <a:ea typeface="Calibri" panose="020F0502020204030204" pitchFamily="34" charset="0"/>
                <a:cs typeface="Times New Roman" panose="02020603050405020304" pitchFamily="18" charset="0"/>
              </a:rPr>
              <a:t>Nguồn</a:t>
            </a:r>
            <a:r>
              <a:rPr lang="en-US" sz="1400" i="1" dirty="0">
                <a:latin typeface="Times New Roman" panose="02020603050405020304" pitchFamily="18" charset="0"/>
                <a:ea typeface="Calibri" panose="020F0502020204030204" pitchFamily="34" charset="0"/>
                <a:cs typeface="Times New Roman" panose="02020603050405020304" pitchFamily="18" charset="0"/>
              </a:rPr>
              <a:t>: </a:t>
            </a:r>
            <a:r>
              <a:rPr lang="en-US" sz="1400" i="1" dirty="0" err="1">
                <a:latin typeface="Times New Roman" panose="02020603050405020304" pitchFamily="18" charset="0"/>
                <a:ea typeface="Calibri" panose="020F0502020204030204" pitchFamily="34" charset="0"/>
                <a:cs typeface="Times New Roman" panose="02020603050405020304" pitchFamily="18" charset="0"/>
              </a:rPr>
              <a:t>Saigongiaiphong</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8" name="Title 2"/>
          <p:cNvSpPr txBox="1">
            <a:spLocks/>
          </p:cNvSpPr>
          <p:nvPr/>
        </p:nvSpPr>
        <p:spPr bwMode="auto">
          <a:xfrm>
            <a:off x="76200" y="457200"/>
            <a:ext cx="90678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vi-VN" sz="2300" b="1" dirty="0" smtClean="0">
                <a:latin typeface="Tahoma" panose="020B0604030504040204" pitchFamily="34" charset="0"/>
                <a:ea typeface="Tahoma" panose="020B0604030504040204" pitchFamily="34" charset="0"/>
                <a:cs typeface="Tahoma" panose="020B0604030504040204" pitchFamily="34" charset="0"/>
              </a:rPr>
              <a:t>1. </a:t>
            </a:r>
            <a:r>
              <a:rPr lang="vi-VN" sz="2300" b="1" dirty="0">
                <a:latin typeface="Tahoma" panose="020B0604030504040204" pitchFamily="34" charset="0"/>
                <a:ea typeface="Tahoma" panose="020B0604030504040204" pitchFamily="34" charset="0"/>
                <a:cs typeface="Tahoma" panose="020B0604030504040204" pitchFamily="34" charset="0"/>
              </a:rPr>
              <a:t>Tìm hiểu </a:t>
            </a:r>
            <a:r>
              <a:rPr lang="en-US" sz="2300" b="1" dirty="0" err="1" smtClean="0">
                <a:latin typeface="Tahoma" panose="020B0604030504040204" pitchFamily="34" charset="0"/>
                <a:ea typeface="Tahoma" panose="020B0604030504040204" pitchFamily="34" charset="0"/>
                <a:cs typeface="Tahoma" panose="020B0604030504040204" pitchFamily="34" charset="0"/>
              </a:rPr>
              <a:t>hệ</a:t>
            </a:r>
            <a:r>
              <a:rPr lang="en-US" sz="2300" b="1" dirty="0" smtClean="0">
                <a:latin typeface="Tahoma" panose="020B0604030504040204" pitchFamily="34" charset="0"/>
                <a:ea typeface="Tahoma" panose="020B0604030504040204" pitchFamily="34" charset="0"/>
                <a:cs typeface="Tahoma" panose="020B0604030504040204" pitchFamily="34" charset="0"/>
              </a:rPr>
              <a:t> </a:t>
            </a:r>
            <a:r>
              <a:rPr lang="en-US" sz="2300" b="1" dirty="0" err="1" smtClean="0">
                <a:latin typeface="Tahoma" panose="020B0604030504040204" pitchFamily="34" charset="0"/>
                <a:ea typeface="Tahoma" panose="020B0604030504040204" pitchFamily="34" charset="0"/>
                <a:cs typeface="Tahoma" panose="020B0604030504040204" pitchFamily="34" charset="0"/>
              </a:rPr>
              <a:t>thống</a:t>
            </a:r>
            <a:r>
              <a:rPr lang="en-US" sz="2300" b="1" dirty="0" smtClean="0">
                <a:latin typeface="Tahoma" panose="020B0604030504040204" pitchFamily="34" charset="0"/>
                <a:ea typeface="Tahoma" panose="020B0604030504040204" pitchFamily="34" charset="0"/>
                <a:cs typeface="Tahoma" panose="020B0604030504040204" pitchFamily="34" charset="0"/>
              </a:rPr>
              <a:t> </a:t>
            </a:r>
            <a:r>
              <a:rPr lang="en-US" sz="2300" b="1" dirty="0" err="1" smtClean="0">
                <a:latin typeface="Tahoma" panose="020B0604030504040204" pitchFamily="34" charset="0"/>
                <a:ea typeface="Tahoma" panose="020B0604030504040204" pitchFamily="34" charset="0"/>
                <a:cs typeface="Tahoma" panose="020B0604030504040204" pitchFamily="34" charset="0"/>
              </a:rPr>
              <a:t>báo</a:t>
            </a:r>
            <a:r>
              <a:rPr lang="en-US" sz="2300" b="1" dirty="0" smtClean="0">
                <a:latin typeface="Tahoma" panose="020B0604030504040204" pitchFamily="34" charset="0"/>
                <a:ea typeface="Tahoma" panose="020B0604030504040204" pitchFamily="34" charset="0"/>
                <a:cs typeface="Tahoma" panose="020B0604030504040204" pitchFamily="34" charset="0"/>
              </a:rPr>
              <a:t> </a:t>
            </a:r>
            <a:r>
              <a:rPr lang="vi-VN" sz="2300" b="1" dirty="0" smtClean="0">
                <a:latin typeface="Tahoma" panose="020B0604030504040204" pitchFamily="34" charset="0"/>
                <a:ea typeface="Tahoma" panose="020B0604030504040204" pitchFamily="34" charset="0"/>
                <a:cs typeface="Tahoma" panose="020B0604030504040204" pitchFamily="34" charset="0"/>
              </a:rPr>
              <a:t>hiệu đường </a:t>
            </a:r>
            <a:r>
              <a:rPr lang="vi-VN" sz="2300" b="1" dirty="0">
                <a:latin typeface="Tahoma" panose="020B0604030504040204" pitchFamily="34" charset="0"/>
                <a:ea typeface="Tahoma" panose="020B0604030504040204" pitchFamily="34" charset="0"/>
                <a:cs typeface="Tahoma" panose="020B0604030504040204" pitchFamily="34" charset="0"/>
              </a:rPr>
              <a:t>bộ nước ta</a:t>
            </a:r>
            <a:endParaRPr lang="en-US" sz="2300"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088463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25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25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250"/>
                                        <p:tgtEl>
                                          <p:spTgt spid="1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25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250"/>
                                        <p:tgtEl>
                                          <p:spTgt spid="18"/>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25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down)">
                                      <p:cBhvr>
                                        <p:cTn id="31" dur="250"/>
                                        <p:tgtEl>
                                          <p:spTgt spid="19"/>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25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down)">
                                      <p:cBhvr>
                                        <p:cTn id="39" dur="250"/>
                                        <p:tgtEl>
                                          <p:spTgt spid="20"/>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25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down)">
                                      <p:cBhvr>
                                        <p:cTn id="47" dur="250"/>
                                        <p:tgtEl>
                                          <p:spTgt spid="21"/>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down)">
                                      <p:cBhvr>
                                        <p:cTn id="50"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9" grpId="0"/>
      <p:bldP spid="11"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p:cNvSpPr txBox="1">
            <a:spLocks/>
          </p:cNvSpPr>
          <p:nvPr/>
        </p:nvSpPr>
        <p:spPr bwMode="auto">
          <a:xfrm>
            <a:off x="152400" y="457200"/>
            <a:ext cx="87630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vi-VN" sz="2200" b="1" dirty="0" smtClean="0">
                <a:latin typeface="Tahoma" panose="020B0604030504040204" pitchFamily="34" charset="0"/>
                <a:ea typeface="Tahoma" panose="020B0604030504040204" pitchFamily="34" charset="0"/>
                <a:cs typeface="Tahoma" panose="020B0604030504040204" pitchFamily="34" charset="0"/>
              </a:rPr>
              <a:t>1.</a:t>
            </a:r>
            <a:r>
              <a:rPr lang="en-US" sz="2200" b="1" dirty="0" smtClean="0">
                <a:latin typeface="Tahoma" panose="020B0604030504040204" pitchFamily="34" charset="0"/>
                <a:ea typeface="Tahoma" panose="020B0604030504040204" pitchFamily="34" charset="0"/>
                <a:cs typeface="Tahoma" panose="020B0604030504040204" pitchFamily="34" charset="0"/>
              </a:rPr>
              <a:t>1</a:t>
            </a:r>
            <a:r>
              <a:rPr lang="vi-VN" sz="2200" b="1" dirty="0" smtClean="0">
                <a:latin typeface="Tahoma" panose="020B0604030504040204" pitchFamily="34" charset="0"/>
                <a:ea typeface="Tahoma" panose="020B0604030504040204" pitchFamily="34" charset="0"/>
                <a:cs typeface="Tahoma" panose="020B0604030504040204" pitchFamily="34" charset="0"/>
              </a:rPr>
              <a:t> </a:t>
            </a:r>
            <a:r>
              <a:rPr lang="vi-VN" sz="2400" b="1" dirty="0">
                <a:latin typeface="Tahoma" panose="020B0604030504040204" pitchFamily="34" charset="0"/>
                <a:ea typeface="Tahoma" panose="020B0604030504040204" pitchFamily="34" charset="0"/>
                <a:cs typeface="Tahoma" panose="020B0604030504040204" pitchFamily="34" charset="0"/>
              </a:rPr>
              <a:t>Tìm hiểu biển báo hiệu </a:t>
            </a:r>
            <a:r>
              <a:rPr lang="vi-VN" sz="2400" b="1" dirty="0" smtClean="0">
                <a:latin typeface="Tahoma" panose="020B0604030504040204" pitchFamily="34" charset="0"/>
                <a:ea typeface="Tahoma" panose="020B0604030504040204" pitchFamily="34" charset="0"/>
                <a:cs typeface="Tahoma" panose="020B0604030504040204" pitchFamily="34" charset="0"/>
              </a:rPr>
              <a:t>đường </a:t>
            </a:r>
            <a:r>
              <a:rPr lang="vi-VN" sz="2400" b="1" dirty="0">
                <a:latin typeface="Tahoma" panose="020B0604030504040204" pitchFamily="34" charset="0"/>
                <a:ea typeface="Tahoma" panose="020B0604030504040204" pitchFamily="34" charset="0"/>
                <a:cs typeface="Tahoma" panose="020B0604030504040204" pitchFamily="34" charset="0"/>
              </a:rPr>
              <a:t>bộ nước ta</a:t>
            </a:r>
            <a:endParaRPr lang="en-US" sz="2200"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8" name="Rounded Rectangular Callout 7"/>
          <p:cNvSpPr/>
          <p:nvPr/>
        </p:nvSpPr>
        <p:spPr bwMode="auto">
          <a:xfrm>
            <a:off x="152400" y="1219200"/>
            <a:ext cx="6511673" cy="2438400"/>
          </a:xfrm>
          <a:prstGeom prst="wedgeRoundRectCallout">
            <a:avLst>
              <a:gd name="adj1" fmla="val 51577"/>
              <a:gd name="adj2" fmla="val 63220"/>
              <a:gd name="adj3" fmla="val 16667"/>
            </a:avLst>
          </a:prstGeom>
          <a:solidFill>
            <a:srgbClr val="92D050"/>
          </a:solidFill>
          <a:ln w="25400">
            <a:noFill/>
            <a:miter lim="800000"/>
            <a:headEnd/>
            <a:tailEnd/>
          </a:ln>
        </p:spPr>
        <p:txBody>
          <a:bodyPr anchor="ctr"/>
          <a:lstStyle/>
          <a:p>
            <a:pPr marL="742950" lvl="1" indent="-285750" eaLnBrk="1" hangingPunct="1">
              <a:lnSpc>
                <a:spcPct val="150000"/>
              </a:lnSpc>
              <a:defRPr/>
            </a:pPr>
            <a:endParaRPr lang="en-US" sz="2400" b="1" dirty="0">
              <a:solidFill>
                <a:schemeClr val="tx1">
                  <a:lumMod val="95000"/>
                  <a:lumOff val="5000"/>
                </a:schemeClr>
              </a:solidFill>
              <a:latin typeface="Calibri" pitchFamily="34" charset="0"/>
            </a:endParaRPr>
          </a:p>
        </p:txBody>
      </p:sp>
      <p:sp>
        <p:nvSpPr>
          <p:cNvPr id="11" name="Rectangle 10"/>
          <p:cNvSpPr/>
          <p:nvPr/>
        </p:nvSpPr>
        <p:spPr>
          <a:xfrm>
            <a:off x="76200" y="1219200"/>
            <a:ext cx="6553200" cy="2743200"/>
          </a:xfrm>
          <a:prstGeom prst="rect">
            <a:avLst/>
          </a:prstGeom>
          <a:ln>
            <a:noFill/>
          </a:ln>
        </p:spPr>
        <p:txBody>
          <a:bodyPr wrap="square" lIns="182880" anchor="ctr" anchorCtr="0">
            <a:noAutofit/>
          </a:bodyPr>
          <a:lstStyle/>
          <a:p>
            <a:pPr marL="457200" indent="-457200">
              <a:buFont typeface="+mj-lt"/>
              <a:buAutoNum type="alphaLcParenR"/>
            </a:pPr>
            <a:r>
              <a:rPr lang="en-US" sz="2400" dirty="0" err="1" smtClean="0"/>
              <a:t>Em</a:t>
            </a:r>
            <a:r>
              <a:rPr lang="en-US" sz="2400" dirty="0" smtClean="0"/>
              <a:t> c</a:t>
            </a:r>
            <a:r>
              <a:rPr lang="vi-VN" sz="2400" dirty="0" smtClean="0"/>
              <a:t>ho </a:t>
            </a:r>
            <a:r>
              <a:rPr lang="vi-VN" sz="2400" dirty="0"/>
              <a:t>biết biển </a:t>
            </a:r>
            <a:r>
              <a:rPr lang="vi-VN" sz="2400" dirty="0" smtClean="0"/>
              <a:t>báo hiệu đường bộ bao </a:t>
            </a:r>
            <a:r>
              <a:rPr lang="vi-VN" sz="2400" dirty="0"/>
              <a:t>gồm những loại nào? </a:t>
            </a:r>
            <a:endParaRPr lang="en-US" sz="2400" dirty="0"/>
          </a:p>
          <a:p>
            <a:pPr marL="457200" indent="-457200">
              <a:buFont typeface="+mj-lt"/>
              <a:buAutoNum type="alphaLcParenR"/>
            </a:pPr>
            <a:r>
              <a:rPr lang="vi-VN" sz="2400" dirty="0" smtClean="0"/>
              <a:t>Nêu </a:t>
            </a:r>
            <a:r>
              <a:rPr lang="vi-VN" sz="2400" dirty="0"/>
              <a:t>đặc điểm và ý nghĩa cơ bản của mỗi loại biển báo đó</a:t>
            </a:r>
            <a:r>
              <a:rPr lang="vi-VN" sz="2400" dirty="0" smtClean="0"/>
              <a:t>?</a:t>
            </a:r>
            <a:endParaRPr lang="en-US" sz="2400" dirty="0"/>
          </a:p>
        </p:txBody>
      </p:sp>
      <p:grpSp>
        <p:nvGrpSpPr>
          <p:cNvPr id="12" name="Group 11"/>
          <p:cNvGrpSpPr/>
          <p:nvPr/>
        </p:nvGrpSpPr>
        <p:grpSpPr>
          <a:xfrm>
            <a:off x="6676773" y="2667000"/>
            <a:ext cx="2292350" cy="3757613"/>
            <a:chOff x="6676773" y="2667000"/>
            <a:chExt cx="2292350" cy="3757613"/>
          </a:xfrm>
        </p:grpSpPr>
        <p:pic>
          <p:nvPicPr>
            <p:cNvPr id="13" name="Picture 4"/>
            <p:cNvPicPr>
              <a:picLocks noChangeAspect="1" noChangeArrowheads="1"/>
            </p:cNvPicPr>
            <p:nvPr/>
          </p:nvPicPr>
          <p:blipFill>
            <a:blip r:embed="rId3" cstate="print"/>
            <a:srcRect l="57813" t="26042" r="29688" b="47916"/>
            <a:stretch>
              <a:fillRect/>
            </a:stretch>
          </p:blipFill>
          <p:spPr bwMode="auto">
            <a:xfrm>
              <a:off x="6676773" y="2667000"/>
              <a:ext cx="2292350" cy="3657600"/>
            </a:xfrm>
            <a:prstGeom prst="rect">
              <a:avLst/>
            </a:prstGeom>
            <a:noFill/>
            <a:ln w="9525">
              <a:noFill/>
              <a:miter lim="800000"/>
              <a:headEnd/>
              <a:tailEnd/>
            </a:ln>
          </p:spPr>
        </p:pic>
        <p:pic>
          <p:nvPicPr>
            <p:cNvPr id="14" name="Picture 13"/>
            <p:cNvPicPr>
              <a:picLocks noChangeAspect="1"/>
            </p:cNvPicPr>
            <p:nvPr/>
          </p:nvPicPr>
          <p:blipFill>
            <a:blip r:embed="rId4"/>
            <a:stretch>
              <a:fillRect/>
            </a:stretch>
          </p:blipFill>
          <p:spPr>
            <a:xfrm>
              <a:off x="7162800" y="2667000"/>
              <a:ext cx="438150" cy="200025"/>
            </a:xfrm>
            <a:prstGeom prst="rect">
              <a:avLst/>
            </a:prstGeom>
          </p:spPr>
        </p:pic>
        <p:pic>
          <p:nvPicPr>
            <p:cNvPr id="19" name="Picture 18"/>
            <p:cNvPicPr>
              <a:picLocks noChangeAspect="1"/>
            </p:cNvPicPr>
            <p:nvPr/>
          </p:nvPicPr>
          <p:blipFill>
            <a:blip r:embed="rId4"/>
            <a:stretch>
              <a:fillRect/>
            </a:stretch>
          </p:blipFill>
          <p:spPr>
            <a:xfrm>
              <a:off x="6943724" y="6124575"/>
              <a:ext cx="657225" cy="300038"/>
            </a:xfrm>
            <a:prstGeom prst="rect">
              <a:avLst/>
            </a:prstGeom>
          </p:spPr>
        </p:pic>
      </p:grpSp>
    </p:spTree>
    <p:extLst>
      <p:ext uri="{BB962C8B-B14F-4D97-AF65-F5344CB8AC3E}">
        <p14:creationId xmlns:p14="http://schemas.microsoft.com/office/powerpoint/2010/main" val="762789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animBg="1"/>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Users\F31208\Desktop\Cam di nguoc chieu.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26275" y="1664324"/>
            <a:ext cx="1853449" cy="1859364"/>
          </a:xfrm>
          <a:prstGeom prst="rect">
            <a:avLst/>
          </a:prstGeom>
          <a:noFill/>
          <a:ln>
            <a:noFill/>
          </a:ln>
        </p:spPr>
      </p:pic>
      <p:sp>
        <p:nvSpPr>
          <p:cNvPr id="12" name="Right Triangle 11"/>
          <p:cNvSpPr/>
          <p:nvPr/>
        </p:nvSpPr>
        <p:spPr>
          <a:xfrm rot="16200000">
            <a:off x="1864667" y="-421336"/>
            <a:ext cx="5414668" cy="9144002"/>
          </a:xfrm>
          <a:prstGeom prst="rtTriangl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7" name="Title 2"/>
          <p:cNvSpPr txBox="1">
            <a:spLocks/>
          </p:cNvSpPr>
          <p:nvPr/>
        </p:nvSpPr>
        <p:spPr bwMode="auto">
          <a:xfrm>
            <a:off x="152400" y="533400"/>
            <a:ext cx="87630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vi-VN" sz="2400" b="1" dirty="0" smtClean="0">
                <a:latin typeface="Tahoma" panose="020B0604030504040204" pitchFamily="34" charset="0"/>
                <a:ea typeface="Tahoma" panose="020B0604030504040204" pitchFamily="34" charset="0"/>
                <a:cs typeface="Tahoma" panose="020B0604030504040204" pitchFamily="34" charset="0"/>
              </a:rPr>
              <a:t>1.</a:t>
            </a:r>
            <a:r>
              <a:rPr lang="en-US" sz="2400" b="1" dirty="0" smtClean="0">
                <a:latin typeface="Tahoma" panose="020B0604030504040204" pitchFamily="34" charset="0"/>
                <a:ea typeface="Tahoma" panose="020B0604030504040204" pitchFamily="34" charset="0"/>
                <a:cs typeface="Tahoma" panose="020B0604030504040204" pitchFamily="34" charset="0"/>
              </a:rPr>
              <a:t>1</a:t>
            </a:r>
            <a:r>
              <a:rPr lang="vi-VN" sz="2400" b="1" dirty="0" smtClean="0">
                <a:latin typeface="Tahoma" panose="020B0604030504040204" pitchFamily="34" charset="0"/>
                <a:ea typeface="Tahoma" panose="020B0604030504040204" pitchFamily="34" charset="0"/>
                <a:cs typeface="Tahoma" panose="020B0604030504040204" pitchFamily="34" charset="0"/>
              </a:rPr>
              <a:t> </a:t>
            </a:r>
            <a:r>
              <a:rPr lang="vi-VN" sz="2400" b="1" dirty="0">
                <a:latin typeface="Tahoma" panose="020B0604030504040204" pitchFamily="34" charset="0"/>
                <a:ea typeface="Tahoma" panose="020B0604030504040204" pitchFamily="34" charset="0"/>
                <a:cs typeface="Tahoma" panose="020B0604030504040204" pitchFamily="34" charset="0"/>
              </a:rPr>
              <a:t>Tìm hiểu biển </a:t>
            </a:r>
            <a:r>
              <a:rPr lang="vi-VN" sz="2400" b="1" dirty="0" smtClean="0">
                <a:latin typeface="Tahoma" panose="020B0604030504040204" pitchFamily="34" charset="0"/>
                <a:ea typeface="Tahoma" panose="020B0604030504040204" pitchFamily="34" charset="0"/>
                <a:cs typeface="Tahoma" panose="020B0604030504040204" pitchFamily="34" charset="0"/>
              </a:rPr>
              <a:t>báo hiệu đường bộ nước </a:t>
            </a:r>
            <a:r>
              <a:rPr lang="vi-VN" sz="2400" b="1" dirty="0">
                <a:latin typeface="Tahoma" panose="020B0604030504040204" pitchFamily="34" charset="0"/>
                <a:ea typeface="Tahoma" panose="020B0604030504040204" pitchFamily="34" charset="0"/>
                <a:cs typeface="Tahoma" panose="020B0604030504040204" pitchFamily="34" charset="0"/>
              </a:rPr>
              <a:t>ta</a:t>
            </a:r>
            <a:endParaRPr lang="en-US" sz="2400"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1" name="Rectangle 30"/>
          <p:cNvSpPr/>
          <p:nvPr/>
        </p:nvSpPr>
        <p:spPr>
          <a:xfrm>
            <a:off x="179448" y="1200090"/>
            <a:ext cx="6157455" cy="400110"/>
          </a:xfrm>
          <a:prstGeom prst="rect">
            <a:avLst/>
          </a:prstGeom>
        </p:spPr>
        <p:txBody>
          <a:bodyPr wrap="none">
            <a:spAutoFit/>
          </a:bodyPr>
          <a:lstStyle/>
          <a:p>
            <a:r>
              <a:rPr lang="pt-BR" sz="2000" b="1" dirty="0" smtClean="0">
                <a:latin typeface="Tahoma" panose="020B0604030504040204" pitchFamily="34" charset="0"/>
                <a:ea typeface="Tahoma" panose="020B0604030504040204" pitchFamily="34" charset="0"/>
                <a:cs typeface="Tahoma" panose="020B0604030504040204" pitchFamily="34" charset="0"/>
              </a:rPr>
              <a:t>a) </a:t>
            </a:r>
            <a:r>
              <a:rPr lang="en-US" sz="2000" b="1" dirty="0" err="1" smtClean="0">
                <a:solidFill>
                  <a:srgbClr val="000099"/>
                </a:solidFill>
                <a:latin typeface="Tahoma" panose="020B0604030504040204" pitchFamily="34" charset="0"/>
                <a:ea typeface="Tahoma" panose="020B0604030504040204" pitchFamily="34" charset="0"/>
                <a:cs typeface="Tahoma" panose="020B0604030504040204" pitchFamily="34" charset="0"/>
              </a:rPr>
              <a:t>Nhóm</a:t>
            </a:r>
            <a:r>
              <a:rPr lang="en-US" sz="2000" b="1" dirty="0" smtClean="0">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rgbClr val="000099"/>
                </a:solidFill>
                <a:latin typeface="Tahoma" panose="020B0604030504040204" pitchFamily="34" charset="0"/>
                <a:ea typeface="Tahoma" panose="020B0604030504040204" pitchFamily="34" charset="0"/>
                <a:cs typeface="Tahoma" panose="020B0604030504040204" pitchFamily="34" charset="0"/>
              </a:rPr>
              <a:t>biển</a:t>
            </a:r>
            <a:r>
              <a:rPr lang="en-US" sz="2000" b="1" dirty="0" smtClean="0">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0099"/>
                </a:solidFill>
                <a:latin typeface="Tahoma" panose="020B0604030504040204" pitchFamily="34" charset="0"/>
                <a:ea typeface="Tahoma" panose="020B0604030504040204" pitchFamily="34" charset="0"/>
                <a:cs typeface="Tahoma" panose="020B0604030504040204" pitchFamily="34" charset="0"/>
              </a:rPr>
              <a:t>báo</a:t>
            </a:r>
            <a:r>
              <a:rPr lang="en-US" sz="2000" b="1" dirty="0">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rgbClr val="000099"/>
                </a:solidFill>
                <a:latin typeface="Tahoma" panose="020B0604030504040204" pitchFamily="34" charset="0"/>
                <a:ea typeface="Tahoma" panose="020B0604030504040204" pitchFamily="34" charset="0"/>
                <a:cs typeface="Tahoma" panose="020B0604030504040204" pitchFamily="34" charset="0"/>
              </a:rPr>
              <a:t>cấm</a:t>
            </a:r>
            <a:r>
              <a:rPr lang="en-US" sz="2000" b="1" dirty="0" smtClean="0">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2000" dirty="0" err="1" smtClean="0"/>
              <a:t>Để</a:t>
            </a:r>
            <a:r>
              <a:rPr lang="en-US" sz="2000" dirty="0" smtClean="0"/>
              <a:t> </a:t>
            </a:r>
            <a:r>
              <a:rPr lang="vi-VN" sz="2000" dirty="0" smtClean="0"/>
              <a:t>biểu </a:t>
            </a:r>
            <a:r>
              <a:rPr lang="vi-VN" sz="2000" dirty="0"/>
              <a:t>thị các điều </a:t>
            </a:r>
            <a:r>
              <a:rPr lang="vi-VN" sz="2000" dirty="0" smtClean="0"/>
              <a:t>cấm</a:t>
            </a:r>
            <a:r>
              <a:rPr lang="en-US" sz="2000" dirty="0" smtClean="0"/>
              <a:t>. </a:t>
            </a:r>
            <a:endParaRPr lang="en-US" sz="2000"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5400" y="3379518"/>
            <a:ext cx="7239000" cy="3550211"/>
          </a:xfrm>
          <a:prstGeom prst="rect">
            <a:avLst/>
          </a:prstGeom>
        </p:spPr>
      </p:pic>
      <p:sp>
        <p:nvSpPr>
          <p:cNvPr id="4" name="Rectangle 3"/>
          <p:cNvSpPr/>
          <p:nvPr/>
        </p:nvSpPr>
        <p:spPr>
          <a:xfrm>
            <a:off x="2130398" y="3733800"/>
            <a:ext cx="2438400" cy="2215991"/>
          </a:xfrm>
          <a:prstGeom prst="rect">
            <a:avLst/>
          </a:prstGeom>
        </p:spPr>
        <p:txBody>
          <a:bodyPr wrap="square">
            <a:spAutoFit/>
          </a:bodyPr>
          <a:lstStyle/>
          <a:p>
            <a:pPr algn="ctr"/>
            <a:r>
              <a:rPr lang="en-US" sz="2000" b="1" u="sng" dirty="0" err="1">
                <a:solidFill>
                  <a:srgbClr val="000099"/>
                </a:solidFill>
              </a:rPr>
              <a:t>Đặc</a:t>
            </a:r>
            <a:r>
              <a:rPr lang="en-US" sz="2000" b="1" u="sng" dirty="0">
                <a:solidFill>
                  <a:srgbClr val="000099"/>
                </a:solidFill>
              </a:rPr>
              <a:t> </a:t>
            </a:r>
            <a:r>
              <a:rPr lang="en-US" sz="2000" b="1" u="sng" dirty="0" err="1">
                <a:solidFill>
                  <a:srgbClr val="000099"/>
                </a:solidFill>
              </a:rPr>
              <a:t>điểm</a:t>
            </a:r>
            <a:r>
              <a:rPr lang="en-US" sz="2000" b="1" u="sng" dirty="0">
                <a:solidFill>
                  <a:srgbClr val="000099"/>
                </a:solidFill>
              </a:rPr>
              <a:t>: </a:t>
            </a:r>
            <a:endParaRPr lang="en-US" sz="2000" b="1" u="sng" dirty="0" smtClean="0">
              <a:solidFill>
                <a:srgbClr val="000099"/>
              </a:solidFill>
            </a:endParaRPr>
          </a:p>
          <a:p>
            <a:pPr algn="ctr"/>
            <a:r>
              <a:rPr lang="en-US" sz="2000" dirty="0" err="1" smtClean="0"/>
              <a:t>Có</a:t>
            </a:r>
            <a:r>
              <a:rPr lang="en-US" sz="2000" dirty="0" smtClean="0"/>
              <a:t> </a:t>
            </a:r>
            <a:r>
              <a:rPr lang="en-US" sz="2000" dirty="0" err="1"/>
              <a:t>hình</a:t>
            </a:r>
            <a:r>
              <a:rPr lang="en-US" sz="2000" dirty="0"/>
              <a:t> </a:t>
            </a:r>
            <a:r>
              <a:rPr lang="en-US" sz="2000" dirty="0" err="1"/>
              <a:t>tròn</a:t>
            </a:r>
            <a:r>
              <a:rPr lang="en-US" sz="2000" dirty="0"/>
              <a:t>, </a:t>
            </a:r>
            <a:r>
              <a:rPr lang="en-US" sz="2000" dirty="0" err="1"/>
              <a:t>nền</a:t>
            </a:r>
            <a:r>
              <a:rPr lang="en-US" sz="2000" dirty="0"/>
              <a:t> </a:t>
            </a:r>
            <a:r>
              <a:rPr lang="en-US" sz="2000" dirty="0" err="1" smtClean="0"/>
              <a:t>màu</a:t>
            </a:r>
            <a:r>
              <a:rPr lang="en-US" sz="2000" dirty="0" smtClean="0"/>
              <a:t> </a:t>
            </a:r>
            <a:r>
              <a:rPr lang="en-US" sz="2000" dirty="0" err="1"/>
              <a:t>trắng</a:t>
            </a:r>
            <a:r>
              <a:rPr lang="en-US" sz="2000" dirty="0"/>
              <a:t> </a:t>
            </a:r>
            <a:r>
              <a:rPr lang="en-US" sz="2000" dirty="0" err="1"/>
              <a:t>và</a:t>
            </a:r>
            <a:r>
              <a:rPr lang="en-US" sz="2000" dirty="0"/>
              <a:t> </a:t>
            </a:r>
            <a:r>
              <a:rPr lang="en-US" sz="2000" dirty="0" err="1"/>
              <a:t>viền</a:t>
            </a:r>
            <a:r>
              <a:rPr lang="en-US" sz="2000" dirty="0"/>
              <a:t> </a:t>
            </a:r>
            <a:r>
              <a:rPr lang="en-US" sz="2000" dirty="0" err="1" smtClean="0"/>
              <a:t>màu</a:t>
            </a:r>
            <a:r>
              <a:rPr lang="en-US" sz="2000" dirty="0" smtClean="0"/>
              <a:t> </a:t>
            </a:r>
            <a:r>
              <a:rPr lang="en-US" sz="2000" dirty="0" err="1"/>
              <a:t>đỏ</a:t>
            </a:r>
            <a:r>
              <a:rPr lang="en-US" sz="2000" dirty="0"/>
              <a:t>. </a:t>
            </a:r>
            <a:r>
              <a:rPr lang="vi-VN" sz="2000" dirty="0" smtClean="0"/>
              <a:t>Nội </a:t>
            </a:r>
            <a:r>
              <a:rPr lang="vi-VN" sz="2000" dirty="0"/>
              <a:t>dung b</a:t>
            </a:r>
            <a:r>
              <a:rPr lang="en-US" sz="2000" dirty="0" err="1"/>
              <a:t>iểu</a:t>
            </a:r>
            <a:r>
              <a:rPr lang="en-US" sz="2000" dirty="0"/>
              <a:t> </a:t>
            </a:r>
            <a:r>
              <a:rPr lang="en-US" sz="2000" dirty="0" err="1"/>
              <a:t>thị</a:t>
            </a:r>
            <a:r>
              <a:rPr lang="en-US" sz="2000" dirty="0"/>
              <a:t> </a:t>
            </a:r>
            <a:r>
              <a:rPr lang="en-US" sz="2000" dirty="0" err="1"/>
              <a:t>có</a:t>
            </a:r>
            <a:r>
              <a:rPr lang="en-US" sz="2000" dirty="0"/>
              <a:t> </a:t>
            </a:r>
            <a:r>
              <a:rPr lang="en-US" sz="2000" dirty="0" err="1" smtClean="0"/>
              <a:t>màu</a:t>
            </a:r>
            <a:r>
              <a:rPr lang="en-US" sz="2000" dirty="0" smtClean="0"/>
              <a:t> </a:t>
            </a:r>
            <a:r>
              <a:rPr lang="en-US" sz="2000" dirty="0" err="1"/>
              <a:t>đen</a:t>
            </a:r>
            <a:r>
              <a:rPr lang="vi-VN" sz="2000" dirty="0" smtClean="0"/>
              <a:t>.</a:t>
            </a:r>
            <a:r>
              <a:rPr lang="en-US" sz="2000" dirty="0" smtClean="0"/>
              <a:t> </a:t>
            </a:r>
            <a:r>
              <a:rPr lang="en-US" dirty="0" smtClean="0"/>
              <a:t>(</a:t>
            </a:r>
            <a:r>
              <a:rPr lang="en-US" dirty="0" err="1" smtClean="0"/>
              <a:t>Trừ</a:t>
            </a:r>
            <a:r>
              <a:rPr lang="en-US" dirty="0" smtClean="0"/>
              <a:t> </a:t>
            </a:r>
            <a:r>
              <a:rPr lang="en-US" dirty="0" err="1" smtClean="0"/>
              <a:t>biển</a:t>
            </a:r>
            <a:r>
              <a:rPr lang="en-US" dirty="0" smtClean="0"/>
              <a:t> </a:t>
            </a:r>
            <a:r>
              <a:rPr lang="en-US" dirty="0" err="1" smtClean="0"/>
              <a:t>dừng</a:t>
            </a:r>
            <a:r>
              <a:rPr lang="en-US" dirty="0" smtClean="0"/>
              <a:t> </a:t>
            </a:r>
            <a:r>
              <a:rPr lang="en-US" dirty="0" err="1" smtClean="0"/>
              <a:t>lại</a:t>
            </a:r>
            <a:r>
              <a:rPr lang="en-US" dirty="0" smtClean="0"/>
              <a:t> </a:t>
            </a:r>
            <a:r>
              <a:rPr lang="en-US" dirty="0" err="1" smtClean="0"/>
              <a:t>có</a:t>
            </a:r>
            <a:r>
              <a:rPr lang="en-US" dirty="0" smtClean="0"/>
              <a:t> </a:t>
            </a:r>
            <a:r>
              <a:rPr lang="en-US" dirty="0" err="1" smtClean="0"/>
              <a:t>hình</a:t>
            </a:r>
            <a:r>
              <a:rPr lang="en-US" dirty="0" smtClean="0"/>
              <a:t> </a:t>
            </a:r>
            <a:r>
              <a:rPr lang="en-US" dirty="0" err="1" smtClean="0"/>
              <a:t>bát</a:t>
            </a:r>
            <a:r>
              <a:rPr lang="en-US" dirty="0" smtClean="0"/>
              <a:t> </a:t>
            </a:r>
            <a:r>
              <a:rPr lang="en-US" dirty="0" err="1" smtClean="0"/>
              <a:t>giác</a:t>
            </a:r>
            <a:r>
              <a:rPr lang="en-US" dirty="0" smtClean="0"/>
              <a:t>)</a:t>
            </a:r>
            <a:endParaRPr lang="en-US" dirty="0"/>
          </a:p>
        </p:txBody>
      </p:sp>
      <p:sp>
        <p:nvSpPr>
          <p:cNvPr id="5" name="Rectangle 4"/>
          <p:cNvSpPr/>
          <p:nvPr/>
        </p:nvSpPr>
        <p:spPr>
          <a:xfrm>
            <a:off x="4953000" y="3733800"/>
            <a:ext cx="2895600" cy="1938992"/>
          </a:xfrm>
          <a:prstGeom prst="rect">
            <a:avLst/>
          </a:prstGeom>
        </p:spPr>
        <p:txBody>
          <a:bodyPr wrap="square">
            <a:spAutoFit/>
          </a:bodyPr>
          <a:lstStyle/>
          <a:p>
            <a:pPr algn="ctr"/>
            <a:r>
              <a:rPr lang="vi-VN" sz="2000" b="1" u="sng" dirty="0">
                <a:solidFill>
                  <a:srgbClr val="000099"/>
                </a:solidFill>
              </a:rPr>
              <a:t>Nội dung: </a:t>
            </a:r>
            <a:endParaRPr lang="en-US" sz="2000" b="1" u="sng" dirty="0" smtClean="0">
              <a:solidFill>
                <a:srgbClr val="000099"/>
              </a:solidFill>
            </a:endParaRPr>
          </a:p>
          <a:p>
            <a:pPr lvl="0"/>
            <a:r>
              <a:rPr lang="vi-VN" sz="2000" dirty="0" smtClean="0"/>
              <a:t>Nhằm báo hiệu các điều cấm hoặc hạn chế mà người tham gia giao thông phải tuyệt đối tuân theo.</a:t>
            </a:r>
            <a:endParaRPr lang="en-US" sz="2000" dirty="0" smtClean="0"/>
          </a:p>
        </p:txBody>
      </p:sp>
    </p:spTree>
    <p:extLst>
      <p:ext uri="{BB962C8B-B14F-4D97-AF65-F5344CB8AC3E}">
        <p14:creationId xmlns:p14="http://schemas.microsoft.com/office/powerpoint/2010/main" val="189266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Triangle 2"/>
          <p:cNvSpPr/>
          <p:nvPr/>
        </p:nvSpPr>
        <p:spPr>
          <a:xfrm flipH="1">
            <a:off x="-2" y="1443330"/>
            <a:ext cx="9144002" cy="5415326"/>
          </a:xfrm>
          <a:prstGeom prst="rtTriangle">
            <a:avLst/>
          </a:prstGeom>
          <a:solidFill>
            <a:srgbClr val="CCFFFF">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818" name="Picture 2"/>
          <p:cNvPicPr>
            <a:picLocks noChangeAspect="1" noChangeArrowheads="1"/>
          </p:cNvPicPr>
          <p:nvPr/>
        </p:nvPicPr>
        <p:blipFill rotWithShape="1">
          <a:blip r:embed="rId3"/>
          <a:srcRect l="3846" t="9259"/>
          <a:stretch/>
        </p:blipFill>
        <p:spPr bwMode="auto">
          <a:xfrm>
            <a:off x="3729350" y="1640240"/>
            <a:ext cx="1990099" cy="1751287"/>
          </a:xfrm>
          <a:prstGeom prst="rect">
            <a:avLst/>
          </a:prstGeom>
          <a:noFill/>
          <a:ln w="9525">
            <a:noFill/>
            <a:miter lim="800000"/>
            <a:headEnd/>
            <a:tailEnd/>
          </a:ln>
          <a:effectLst/>
        </p:spPr>
      </p:pic>
      <p:sp>
        <p:nvSpPr>
          <p:cNvPr id="8" name="TextBox 7"/>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7" name="Title 2"/>
          <p:cNvSpPr txBox="1">
            <a:spLocks/>
          </p:cNvSpPr>
          <p:nvPr/>
        </p:nvSpPr>
        <p:spPr bwMode="auto">
          <a:xfrm>
            <a:off x="152400" y="533400"/>
            <a:ext cx="87630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vi-VN" sz="2400" b="1" dirty="0" smtClean="0">
                <a:latin typeface="Tahoma" panose="020B0604030504040204" pitchFamily="34" charset="0"/>
                <a:ea typeface="Tahoma" panose="020B0604030504040204" pitchFamily="34" charset="0"/>
                <a:cs typeface="Tahoma" panose="020B0604030504040204" pitchFamily="34" charset="0"/>
              </a:rPr>
              <a:t>1.</a:t>
            </a:r>
            <a:r>
              <a:rPr lang="en-US" sz="2400" b="1" dirty="0" smtClean="0">
                <a:latin typeface="Tahoma" panose="020B0604030504040204" pitchFamily="34" charset="0"/>
                <a:ea typeface="Tahoma" panose="020B0604030504040204" pitchFamily="34" charset="0"/>
                <a:cs typeface="Tahoma" panose="020B0604030504040204" pitchFamily="34" charset="0"/>
              </a:rPr>
              <a:t>1</a:t>
            </a:r>
            <a:r>
              <a:rPr lang="vi-VN" sz="2400" b="1" dirty="0" smtClean="0">
                <a:latin typeface="Tahoma" panose="020B0604030504040204" pitchFamily="34" charset="0"/>
                <a:ea typeface="Tahoma" panose="020B0604030504040204" pitchFamily="34" charset="0"/>
                <a:cs typeface="Tahoma" panose="020B0604030504040204" pitchFamily="34" charset="0"/>
              </a:rPr>
              <a:t> </a:t>
            </a:r>
            <a:r>
              <a:rPr lang="vi-VN" sz="2400" b="1" dirty="0">
                <a:latin typeface="Tahoma" panose="020B0604030504040204" pitchFamily="34" charset="0"/>
                <a:ea typeface="Tahoma" panose="020B0604030504040204" pitchFamily="34" charset="0"/>
                <a:cs typeface="Tahoma" panose="020B0604030504040204" pitchFamily="34" charset="0"/>
              </a:rPr>
              <a:t>Tìm hiểu biển </a:t>
            </a:r>
            <a:r>
              <a:rPr lang="vi-VN" sz="2400" b="1" dirty="0" smtClean="0">
                <a:latin typeface="Tahoma" panose="020B0604030504040204" pitchFamily="34" charset="0"/>
                <a:ea typeface="Tahoma" panose="020B0604030504040204" pitchFamily="34" charset="0"/>
                <a:cs typeface="Tahoma" panose="020B0604030504040204" pitchFamily="34" charset="0"/>
              </a:rPr>
              <a:t>báo hiệu đường bộ nước </a:t>
            </a:r>
            <a:r>
              <a:rPr lang="vi-VN" sz="2400" b="1" dirty="0">
                <a:latin typeface="Tahoma" panose="020B0604030504040204" pitchFamily="34" charset="0"/>
                <a:ea typeface="Tahoma" panose="020B0604030504040204" pitchFamily="34" charset="0"/>
                <a:cs typeface="Tahoma" panose="020B0604030504040204" pitchFamily="34" charset="0"/>
              </a:rPr>
              <a:t>ta</a:t>
            </a:r>
            <a:endParaRPr lang="en-US" sz="2400"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1" name="Rectangle 30"/>
          <p:cNvSpPr/>
          <p:nvPr/>
        </p:nvSpPr>
        <p:spPr>
          <a:xfrm>
            <a:off x="179448" y="1200090"/>
            <a:ext cx="8964551" cy="1015663"/>
          </a:xfrm>
          <a:prstGeom prst="rect">
            <a:avLst/>
          </a:prstGeom>
        </p:spPr>
        <p:txBody>
          <a:bodyPr wrap="square">
            <a:spAutoFit/>
          </a:bodyPr>
          <a:lstStyle/>
          <a:p>
            <a:r>
              <a:rPr lang="pt-BR" sz="2000" b="1" dirty="0">
                <a:latin typeface="Tahoma" panose="020B0604030504040204" pitchFamily="34" charset="0"/>
                <a:ea typeface="Tahoma" panose="020B0604030504040204" pitchFamily="34" charset="0"/>
                <a:cs typeface="Tahoma" panose="020B0604030504040204" pitchFamily="34" charset="0"/>
              </a:rPr>
              <a:t>b</a:t>
            </a:r>
            <a:r>
              <a:rPr lang="pt-BR" sz="2000" b="1" dirty="0" smtClean="0">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rgbClr val="000099"/>
                </a:solidFill>
                <a:latin typeface="Tahoma" panose="020B0604030504040204" pitchFamily="34" charset="0"/>
                <a:ea typeface="Tahoma" panose="020B0604030504040204" pitchFamily="34" charset="0"/>
                <a:cs typeface="Tahoma" panose="020B0604030504040204" pitchFamily="34" charset="0"/>
              </a:rPr>
              <a:t>Nhóm</a:t>
            </a:r>
            <a:r>
              <a:rPr lang="en-US" sz="2000" b="1" dirty="0" smtClean="0">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rgbClr val="000099"/>
                </a:solidFill>
                <a:latin typeface="Tahoma" panose="020B0604030504040204" pitchFamily="34" charset="0"/>
                <a:ea typeface="Tahoma" panose="020B0604030504040204" pitchFamily="34" charset="0"/>
                <a:cs typeface="Tahoma" panose="020B0604030504040204" pitchFamily="34" charset="0"/>
              </a:rPr>
              <a:t>biển</a:t>
            </a:r>
            <a:r>
              <a:rPr lang="en-US" sz="2000" b="1" dirty="0" smtClean="0">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0099"/>
                </a:solidFill>
                <a:latin typeface="Tahoma" panose="020B0604030504040204" pitchFamily="34" charset="0"/>
                <a:ea typeface="Tahoma" panose="020B0604030504040204" pitchFamily="34" charset="0"/>
                <a:cs typeface="Tahoma" panose="020B0604030504040204" pitchFamily="34" charset="0"/>
              </a:rPr>
              <a:t>báo</a:t>
            </a:r>
            <a:r>
              <a:rPr lang="en-US" sz="2000" b="1" dirty="0">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rgbClr val="000099"/>
                </a:solidFill>
                <a:latin typeface="Tahoma" panose="020B0604030504040204" pitchFamily="34" charset="0"/>
                <a:ea typeface="Tahoma" panose="020B0604030504040204" pitchFamily="34" charset="0"/>
                <a:cs typeface="Tahoma" panose="020B0604030504040204" pitchFamily="34" charset="0"/>
              </a:rPr>
              <a:t>nguy</a:t>
            </a:r>
            <a:r>
              <a:rPr lang="en-US" sz="2000" b="1" dirty="0" smtClean="0">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rgbClr val="000099"/>
                </a:solidFill>
                <a:latin typeface="Tahoma" panose="020B0604030504040204" pitchFamily="34" charset="0"/>
                <a:ea typeface="Tahoma" panose="020B0604030504040204" pitchFamily="34" charset="0"/>
                <a:cs typeface="Tahoma" panose="020B0604030504040204" pitchFamily="34" charset="0"/>
              </a:rPr>
              <a:t>hiểm</a:t>
            </a:r>
            <a:r>
              <a:rPr lang="en-US" sz="2000" b="1" dirty="0" smtClean="0">
                <a:latin typeface="Tahoma" panose="020B0604030504040204" pitchFamily="34" charset="0"/>
                <a:ea typeface="Tahoma" panose="020B0604030504040204" pitchFamily="34" charset="0"/>
                <a:cs typeface="Tahoma" panose="020B0604030504040204" pitchFamily="34" charset="0"/>
              </a:rPr>
              <a:t>: </a:t>
            </a:r>
            <a:r>
              <a:rPr lang="en-US" sz="2000" dirty="0" err="1" smtClean="0">
                <a:latin typeface="Tahoma" panose="020B0604030504040204" pitchFamily="34" charset="0"/>
                <a:ea typeface="Tahoma" panose="020B0604030504040204" pitchFamily="34" charset="0"/>
                <a:cs typeface="Tahoma" panose="020B0604030504040204" pitchFamily="34" charset="0"/>
              </a:rPr>
              <a:t>Đ</a:t>
            </a:r>
            <a:r>
              <a:rPr lang="en-US" sz="2000" dirty="0" err="1" smtClean="0"/>
              <a:t>ể</a:t>
            </a:r>
            <a:r>
              <a:rPr lang="en-US" sz="2000" b="1" dirty="0" smtClean="0">
                <a:latin typeface="Tahoma" panose="020B0604030504040204" pitchFamily="34" charset="0"/>
                <a:ea typeface="Tahoma" panose="020B0604030504040204" pitchFamily="34" charset="0"/>
                <a:cs typeface="Tahoma" panose="020B0604030504040204" pitchFamily="34" charset="0"/>
              </a:rPr>
              <a:t> </a:t>
            </a:r>
            <a:r>
              <a:rPr lang="vi-VN" sz="2000" dirty="0" smtClean="0"/>
              <a:t>cảnh </a:t>
            </a:r>
            <a:r>
              <a:rPr lang="vi-VN" sz="2000" dirty="0"/>
              <a:t>báo các tình huống nguy hiểm có thể xảy ra</a:t>
            </a:r>
            <a:r>
              <a:rPr lang="en-US" sz="2000" dirty="0"/>
              <a:t>.</a:t>
            </a:r>
          </a:p>
          <a:p>
            <a:endParaRPr lang="en-US" sz="2000" dirty="0">
              <a:latin typeface="Tahoma" panose="020B0604030504040204" pitchFamily="34" charset="0"/>
              <a:ea typeface="Tahoma" panose="020B0604030504040204" pitchFamily="34" charset="0"/>
              <a:cs typeface="Tahoma" panose="020B0604030504040204" pitchFamily="34" charset="0"/>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200" y="3352800"/>
            <a:ext cx="7772401" cy="3506512"/>
          </a:xfrm>
          <a:prstGeom prst="rect">
            <a:avLst/>
          </a:prstGeom>
        </p:spPr>
      </p:pic>
      <p:sp>
        <p:nvSpPr>
          <p:cNvPr id="10" name="Rectangle 9"/>
          <p:cNvSpPr/>
          <p:nvPr/>
        </p:nvSpPr>
        <p:spPr>
          <a:xfrm>
            <a:off x="1905000" y="3810000"/>
            <a:ext cx="2743201" cy="1938992"/>
          </a:xfrm>
          <a:prstGeom prst="rect">
            <a:avLst/>
          </a:prstGeom>
        </p:spPr>
        <p:txBody>
          <a:bodyPr wrap="square">
            <a:spAutoFit/>
          </a:bodyPr>
          <a:lstStyle/>
          <a:p>
            <a:pPr algn="ctr"/>
            <a:r>
              <a:rPr lang="en-US" sz="2000" b="1" u="sng" dirty="0" err="1">
                <a:solidFill>
                  <a:srgbClr val="000099"/>
                </a:solidFill>
              </a:rPr>
              <a:t>Đặc</a:t>
            </a:r>
            <a:r>
              <a:rPr lang="en-US" sz="2000" b="1" u="sng" dirty="0">
                <a:solidFill>
                  <a:srgbClr val="000099"/>
                </a:solidFill>
              </a:rPr>
              <a:t> </a:t>
            </a:r>
            <a:r>
              <a:rPr lang="en-US" sz="2000" b="1" u="sng" dirty="0" err="1">
                <a:solidFill>
                  <a:srgbClr val="000099"/>
                </a:solidFill>
              </a:rPr>
              <a:t>điểm</a:t>
            </a:r>
            <a:r>
              <a:rPr lang="en-US" sz="2000" b="1" u="sng" dirty="0">
                <a:solidFill>
                  <a:srgbClr val="000099"/>
                </a:solidFill>
              </a:rPr>
              <a:t>: </a:t>
            </a:r>
            <a:endParaRPr lang="en-US" sz="2000" b="1" u="sng" dirty="0" smtClean="0">
              <a:solidFill>
                <a:srgbClr val="000099"/>
              </a:solidFill>
            </a:endParaRPr>
          </a:p>
          <a:p>
            <a:pPr algn="ctr"/>
            <a:r>
              <a:rPr lang="vi-VN" sz="2000" dirty="0"/>
              <a:t>Hình tam giác, nền </a:t>
            </a:r>
            <a:r>
              <a:rPr lang="vi-VN" sz="2000" dirty="0" smtClean="0"/>
              <a:t>màu </a:t>
            </a:r>
            <a:r>
              <a:rPr lang="vi-VN" sz="2000" dirty="0"/>
              <a:t>vàng và viền </a:t>
            </a:r>
            <a:r>
              <a:rPr lang="vi-VN" sz="2000" dirty="0" smtClean="0"/>
              <a:t>màu </a:t>
            </a:r>
            <a:r>
              <a:rPr lang="vi-VN" sz="2000" dirty="0"/>
              <a:t>đỏ. Nội dung cảnh báo nằm ở giữa biển có </a:t>
            </a:r>
            <a:r>
              <a:rPr lang="vi-VN" sz="2000" dirty="0" smtClean="0"/>
              <a:t>màu đen.</a:t>
            </a:r>
            <a:endParaRPr lang="en-US" sz="2000" dirty="0"/>
          </a:p>
        </p:txBody>
      </p:sp>
      <p:sp>
        <p:nvSpPr>
          <p:cNvPr id="11" name="Rectangle 10"/>
          <p:cNvSpPr/>
          <p:nvPr/>
        </p:nvSpPr>
        <p:spPr>
          <a:xfrm>
            <a:off x="4953000" y="3581400"/>
            <a:ext cx="2971800" cy="2554545"/>
          </a:xfrm>
          <a:prstGeom prst="rect">
            <a:avLst/>
          </a:prstGeom>
        </p:spPr>
        <p:txBody>
          <a:bodyPr wrap="square">
            <a:spAutoFit/>
          </a:bodyPr>
          <a:lstStyle/>
          <a:p>
            <a:pPr algn="ctr"/>
            <a:r>
              <a:rPr lang="vi-VN" sz="2000" b="1" u="sng" dirty="0">
                <a:solidFill>
                  <a:srgbClr val="000099"/>
                </a:solidFill>
              </a:rPr>
              <a:t>Nội dung: </a:t>
            </a:r>
            <a:endParaRPr lang="en-US" sz="2000" b="1" u="sng" dirty="0" smtClean="0">
              <a:solidFill>
                <a:srgbClr val="000099"/>
              </a:solidFill>
            </a:endParaRPr>
          </a:p>
          <a:p>
            <a:pPr lvl="0"/>
            <a:r>
              <a:rPr lang="vi-VN" sz="2000" dirty="0" smtClean="0"/>
              <a:t>Nhằm báo cho người tham gia giao thông biết trước tính chất các sự nguy hiểm trên đường giao thông để có biện pháp chủ động phòng ngừa hoặc xử lý.</a:t>
            </a:r>
            <a:endParaRPr lang="en-US" sz="2000" dirty="0"/>
          </a:p>
        </p:txBody>
      </p:sp>
    </p:spTree>
    <p:extLst>
      <p:ext uri="{BB962C8B-B14F-4D97-AF65-F5344CB8AC3E}">
        <p14:creationId xmlns:p14="http://schemas.microsoft.com/office/powerpoint/2010/main" val="4271093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p:nvPr/>
        </p:nvPicPr>
        <p:blipFill rotWithShape="1">
          <a:blip r:embed="rId3">
            <a:extLst>
              <a:ext uri="{28A0092B-C50C-407E-A947-70E740481C1C}">
                <a14:useLocalDpi xmlns:a14="http://schemas.microsoft.com/office/drawing/2010/main" val="0"/>
              </a:ext>
            </a:extLst>
          </a:blip>
          <a:srcRect t="2536" r="1416"/>
          <a:stretch/>
        </p:blipFill>
        <p:spPr>
          <a:xfrm>
            <a:off x="3556000" y="1739900"/>
            <a:ext cx="2057400" cy="2061870"/>
          </a:xfrm>
          <a:prstGeom prst="rect">
            <a:avLst/>
          </a:prstGeom>
        </p:spPr>
      </p:pic>
      <p:sp>
        <p:nvSpPr>
          <p:cNvPr id="12" name="Right Triangle 11"/>
          <p:cNvSpPr/>
          <p:nvPr/>
        </p:nvSpPr>
        <p:spPr>
          <a:xfrm rot="16200000">
            <a:off x="1864667" y="-421336"/>
            <a:ext cx="5414668" cy="9144002"/>
          </a:xfrm>
          <a:prstGeom prst="rtTriangl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7" name="Title 2"/>
          <p:cNvSpPr txBox="1">
            <a:spLocks/>
          </p:cNvSpPr>
          <p:nvPr/>
        </p:nvSpPr>
        <p:spPr bwMode="auto">
          <a:xfrm>
            <a:off x="152400" y="533400"/>
            <a:ext cx="87630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vi-VN" sz="2400" b="1" dirty="0" smtClean="0">
                <a:latin typeface="Tahoma" panose="020B0604030504040204" pitchFamily="34" charset="0"/>
                <a:ea typeface="Tahoma" panose="020B0604030504040204" pitchFamily="34" charset="0"/>
                <a:cs typeface="Tahoma" panose="020B0604030504040204" pitchFamily="34" charset="0"/>
              </a:rPr>
              <a:t>1.</a:t>
            </a:r>
            <a:r>
              <a:rPr lang="en-US" sz="2400" b="1" dirty="0" smtClean="0">
                <a:latin typeface="Tahoma" panose="020B0604030504040204" pitchFamily="34" charset="0"/>
                <a:ea typeface="Tahoma" panose="020B0604030504040204" pitchFamily="34" charset="0"/>
                <a:cs typeface="Tahoma" panose="020B0604030504040204" pitchFamily="34" charset="0"/>
              </a:rPr>
              <a:t>1 T</a:t>
            </a:r>
            <a:r>
              <a:rPr lang="vi-VN" sz="2400" b="1" dirty="0" smtClean="0">
                <a:latin typeface="Tahoma" panose="020B0604030504040204" pitchFamily="34" charset="0"/>
                <a:ea typeface="Tahoma" panose="020B0604030504040204" pitchFamily="34" charset="0"/>
                <a:cs typeface="Tahoma" panose="020B0604030504040204" pitchFamily="34" charset="0"/>
              </a:rPr>
              <a:t>ìm </a:t>
            </a:r>
            <a:r>
              <a:rPr lang="vi-VN" sz="2400" b="1" dirty="0">
                <a:latin typeface="Tahoma" panose="020B0604030504040204" pitchFamily="34" charset="0"/>
                <a:ea typeface="Tahoma" panose="020B0604030504040204" pitchFamily="34" charset="0"/>
                <a:cs typeface="Tahoma" panose="020B0604030504040204" pitchFamily="34" charset="0"/>
              </a:rPr>
              <a:t>hiểu biển </a:t>
            </a:r>
            <a:r>
              <a:rPr lang="vi-VN" sz="2400" b="1" dirty="0" smtClean="0">
                <a:latin typeface="Tahoma" panose="020B0604030504040204" pitchFamily="34" charset="0"/>
                <a:ea typeface="Tahoma" panose="020B0604030504040204" pitchFamily="34" charset="0"/>
                <a:cs typeface="Tahoma" panose="020B0604030504040204" pitchFamily="34" charset="0"/>
              </a:rPr>
              <a:t>báo hiệu đường bộ nước </a:t>
            </a:r>
            <a:r>
              <a:rPr lang="vi-VN" sz="2400" b="1" dirty="0">
                <a:latin typeface="Tahoma" panose="020B0604030504040204" pitchFamily="34" charset="0"/>
                <a:ea typeface="Tahoma" panose="020B0604030504040204" pitchFamily="34" charset="0"/>
                <a:cs typeface="Tahoma" panose="020B0604030504040204" pitchFamily="34" charset="0"/>
              </a:rPr>
              <a:t>ta</a:t>
            </a:r>
            <a:endParaRPr lang="en-US" sz="2400"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1" name="Rectangle 30"/>
          <p:cNvSpPr/>
          <p:nvPr/>
        </p:nvSpPr>
        <p:spPr>
          <a:xfrm>
            <a:off x="179448" y="1200090"/>
            <a:ext cx="7835799" cy="400110"/>
          </a:xfrm>
          <a:prstGeom prst="rect">
            <a:avLst/>
          </a:prstGeom>
        </p:spPr>
        <p:txBody>
          <a:bodyPr wrap="none">
            <a:spAutoFit/>
          </a:bodyPr>
          <a:lstStyle/>
          <a:p>
            <a:r>
              <a:rPr lang="pt-BR" sz="2000" b="1" dirty="0">
                <a:latin typeface="Tahoma" panose="020B0604030504040204" pitchFamily="34" charset="0"/>
                <a:ea typeface="Tahoma" panose="020B0604030504040204" pitchFamily="34" charset="0"/>
                <a:cs typeface="Tahoma" panose="020B0604030504040204" pitchFamily="34" charset="0"/>
              </a:rPr>
              <a:t>c</a:t>
            </a:r>
            <a:r>
              <a:rPr lang="pt-BR" sz="2000" b="1" dirty="0" smtClean="0">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rgbClr val="000099"/>
                </a:solidFill>
                <a:latin typeface="Tahoma" panose="020B0604030504040204" pitchFamily="34" charset="0"/>
                <a:ea typeface="Tahoma" panose="020B0604030504040204" pitchFamily="34" charset="0"/>
                <a:cs typeface="Tahoma" panose="020B0604030504040204" pitchFamily="34" charset="0"/>
              </a:rPr>
              <a:t>Nhóm</a:t>
            </a:r>
            <a:r>
              <a:rPr lang="en-US" sz="2000" b="1" dirty="0" smtClean="0">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rgbClr val="000099"/>
                </a:solidFill>
                <a:latin typeface="Tahoma" panose="020B0604030504040204" pitchFamily="34" charset="0"/>
                <a:ea typeface="Tahoma" panose="020B0604030504040204" pitchFamily="34" charset="0"/>
                <a:cs typeface="Tahoma" panose="020B0604030504040204" pitchFamily="34" charset="0"/>
              </a:rPr>
              <a:t>biển</a:t>
            </a:r>
            <a:r>
              <a:rPr lang="en-US" sz="2000" b="1" dirty="0" smtClean="0">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0099"/>
                </a:solidFill>
                <a:latin typeface="Tahoma" panose="020B0604030504040204" pitchFamily="34" charset="0"/>
                <a:ea typeface="Tahoma" panose="020B0604030504040204" pitchFamily="34" charset="0"/>
                <a:cs typeface="Tahoma" panose="020B0604030504040204" pitchFamily="34" charset="0"/>
              </a:rPr>
              <a:t>báo</a:t>
            </a:r>
            <a:r>
              <a:rPr lang="en-US" sz="2000" b="1" dirty="0">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rgbClr val="000099"/>
                </a:solidFill>
                <a:latin typeface="Tahoma" panose="020B0604030504040204" pitchFamily="34" charset="0"/>
                <a:ea typeface="Tahoma" panose="020B0604030504040204" pitchFamily="34" charset="0"/>
                <a:cs typeface="Tahoma" panose="020B0604030504040204" pitchFamily="34" charset="0"/>
              </a:rPr>
              <a:t>hiệu</a:t>
            </a:r>
            <a:r>
              <a:rPr lang="en-US" sz="2000" b="1" dirty="0" smtClean="0">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rgbClr val="000099"/>
                </a:solidFill>
                <a:latin typeface="Tahoma" panose="020B0604030504040204" pitchFamily="34" charset="0"/>
                <a:ea typeface="Tahoma" panose="020B0604030504040204" pitchFamily="34" charset="0"/>
                <a:cs typeface="Tahoma" panose="020B0604030504040204" pitchFamily="34" charset="0"/>
              </a:rPr>
              <a:t>lệnh</a:t>
            </a:r>
            <a:r>
              <a:rPr lang="en-US" sz="2000" b="1" dirty="0" smtClean="0">
                <a:latin typeface="Tahoma" panose="020B0604030504040204" pitchFamily="34" charset="0"/>
                <a:ea typeface="Tahoma" panose="020B0604030504040204" pitchFamily="34" charset="0"/>
                <a:cs typeface="Tahoma" panose="020B0604030504040204" pitchFamily="34" charset="0"/>
              </a:rPr>
              <a:t>: </a:t>
            </a:r>
            <a:r>
              <a:rPr lang="en-US" sz="2000" dirty="0"/>
              <a:t>Đ</a:t>
            </a:r>
            <a:r>
              <a:rPr lang="vi-VN" sz="2000" dirty="0" smtClean="0"/>
              <a:t>ể </a:t>
            </a:r>
            <a:r>
              <a:rPr lang="vi-VN" sz="2000" dirty="0"/>
              <a:t>báo các hiệu lệnh phải thi </a:t>
            </a:r>
            <a:r>
              <a:rPr lang="vi-VN" sz="2000" dirty="0" smtClean="0"/>
              <a:t>hành</a:t>
            </a:r>
            <a:r>
              <a:rPr lang="en-US" sz="2000" dirty="0" smtClean="0"/>
              <a:t>.</a:t>
            </a:r>
            <a:endParaRPr lang="en-US" sz="2000" dirty="0">
              <a:latin typeface="Tahoma" panose="020B0604030504040204" pitchFamily="34" charset="0"/>
              <a:ea typeface="Tahoma" panose="020B0604030504040204" pitchFamily="34" charset="0"/>
              <a:cs typeface="Tahoma" panose="020B0604030504040204" pitchFamily="34" charset="0"/>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 y="3814470"/>
            <a:ext cx="7239000" cy="3074266"/>
          </a:xfrm>
          <a:prstGeom prst="rect">
            <a:avLst/>
          </a:prstGeom>
        </p:spPr>
      </p:pic>
      <p:sp>
        <p:nvSpPr>
          <p:cNvPr id="10" name="Rectangle 9"/>
          <p:cNvSpPr/>
          <p:nvPr/>
        </p:nvSpPr>
        <p:spPr>
          <a:xfrm>
            <a:off x="1981200" y="4312384"/>
            <a:ext cx="2438400" cy="1631216"/>
          </a:xfrm>
          <a:prstGeom prst="rect">
            <a:avLst/>
          </a:prstGeom>
        </p:spPr>
        <p:txBody>
          <a:bodyPr wrap="square">
            <a:spAutoFit/>
          </a:bodyPr>
          <a:lstStyle/>
          <a:p>
            <a:pPr algn="ctr"/>
            <a:r>
              <a:rPr lang="en-US" sz="2000" b="1" u="sng" dirty="0" err="1">
                <a:solidFill>
                  <a:srgbClr val="000099"/>
                </a:solidFill>
              </a:rPr>
              <a:t>Đặc</a:t>
            </a:r>
            <a:r>
              <a:rPr lang="en-US" sz="2000" b="1" u="sng" dirty="0">
                <a:solidFill>
                  <a:srgbClr val="000099"/>
                </a:solidFill>
              </a:rPr>
              <a:t> </a:t>
            </a:r>
            <a:r>
              <a:rPr lang="en-US" sz="2000" b="1" u="sng" dirty="0" err="1">
                <a:solidFill>
                  <a:srgbClr val="000099"/>
                </a:solidFill>
              </a:rPr>
              <a:t>điểm</a:t>
            </a:r>
            <a:r>
              <a:rPr lang="en-US" sz="2000" b="1" u="sng" dirty="0">
                <a:solidFill>
                  <a:srgbClr val="000099"/>
                </a:solidFill>
              </a:rPr>
              <a:t>: </a:t>
            </a:r>
            <a:endParaRPr lang="en-US" sz="2000" b="1" u="sng" dirty="0" smtClean="0">
              <a:solidFill>
                <a:srgbClr val="000099"/>
              </a:solidFill>
            </a:endParaRPr>
          </a:p>
          <a:p>
            <a:pPr algn="ctr"/>
            <a:r>
              <a:rPr lang="vi-VN" sz="2000" dirty="0"/>
              <a:t>Hình tròn, nền màu xanh lam. </a:t>
            </a:r>
            <a:r>
              <a:rPr lang="en-US" sz="2000" dirty="0" err="1"/>
              <a:t>Nội</a:t>
            </a:r>
            <a:r>
              <a:rPr lang="en-US" sz="2000" dirty="0"/>
              <a:t> dung </a:t>
            </a:r>
            <a:r>
              <a:rPr lang="vi-VN" sz="2000" dirty="0"/>
              <a:t>hiệu lệnh </a:t>
            </a:r>
            <a:r>
              <a:rPr lang="en-US" sz="2000" dirty="0" err="1"/>
              <a:t>bên</a:t>
            </a:r>
            <a:r>
              <a:rPr lang="en-US" sz="2000" dirty="0"/>
              <a:t> </a:t>
            </a:r>
            <a:r>
              <a:rPr lang="en-US" sz="2000" dirty="0" err="1"/>
              <a:t>trong</a:t>
            </a:r>
            <a:r>
              <a:rPr lang="vi-VN" sz="2000" dirty="0"/>
              <a:t> có </a:t>
            </a:r>
            <a:r>
              <a:rPr lang="vi-VN" sz="2000" dirty="0" smtClean="0"/>
              <a:t>màu trắng.</a:t>
            </a:r>
            <a:endParaRPr lang="en-US" sz="2000" dirty="0"/>
          </a:p>
        </p:txBody>
      </p:sp>
      <p:sp>
        <p:nvSpPr>
          <p:cNvPr id="11" name="Rectangle 10"/>
          <p:cNvSpPr/>
          <p:nvPr/>
        </p:nvSpPr>
        <p:spPr>
          <a:xfrm>
            <a:off x="4800600" y="4301011"/>
            <a:ext cx="2895600" cy="1631216"/>
          </a:xfrm>
          <a:prstGeom prst="rect">
            <a:avLst/>
          </a:prstGeom>
        </p:spPr>
        <p:txBody>
          <a:bodyPr wrap="square">
            <a:spAutoFit/>
          </a:bodyPr>
          <a:lstStyle/>
          <a:p>
            <a:pPr algn="ctr"/>
            <a:r>
              <a:rPr lang="vi-VN" sz="2000" b="1" u="sng" dirty="0">
                <a:solidFill>
                  <a:srgbClr val="000099"/>
                </a:solidFill>
              </a:rPr>
              <a:t>Nội dung: </a:t>
            </a:r>
            <a:endParaRPr lang="en-US" sz="2000" b="1" u="sng" dirty="0" smtClean="0">
              <a:solidFill>
                <a:srgbClr val="000099"/>
              </a:solidFill>
            </a:endParaRPr>
          </a:p>
          <a:p>
            <a:pPr lvl="0"/>
            <a:r>
              <a:rPr lang="vi-VN" sz="2000" dirty="0" smtClean="0"/>
              <a:t>Báo cho người tham gia giao thông biết được hiệu lệnh phải thi hành. </a:t>
            </a:r>
            <a:endParaRPr lang="en-US" sz="2000" dirty="0"/>
          </a:p>
        </p:txBody>
      </p:sp>
    </p:spTree>
    <p:extLst>
      <p:ext uri="{BB962C8B-B14F-4D97-AF65-F5344CB8AC3E}">
        <p14:creationId xmlns:p14="http://schemas.microsoft.com/office/powerpoint/2010/main" val="3547116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ight Triangle 13"/>
          <p:cNvSpPr/>
          <p:nvPr/>
        </p:nvSpPr>
        <p:spPr>
          <a:xfrm flipH="1">
            <a:off x="-2" y="1443330"/>
            <a:ext cx="9144002" cy="5415326"/>
          </a:xfrm>
          <a:prstGeom prst="rtTriangle">
            <a:avLst/>
          </a:prstGeom>
          <a:solidFill>
            <a:srgbClr val="CCFFFF">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7" name="Title 2"/>
          <p:cNvSpPr txBox="1">
            <a:spLocks/>
          </p:cNvSpPr>
          <p:nvPr/>
        </p:nvSpPr>
        <p:spPr bwMode="auto">
          <a:xfrm>
            <a:off x="152400" y="533400"/>
            <a:ext cx="87630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vi-VN" sz="2400" b="1" dirty="0" smtClean="0">
                <a:latin typeface="Tahoma" panose="020B0604030504040204" pitchFamily="34" charset="0"/>
                <a:ea typeface="Tahoma" panose="020B0604030504040204" pitchFamily="34" charset="0"/>
                <a:cs typeface="Tahoma" panose="020B0604030504040204" pitchFamily="34" charset="0"/>
              </a:rPr>
              <a:t>1.</a:t>
            </a:r>
            <a:r>
              <a:rPr lang="en-US" sz="2400" b="1" dirty="0" smtClean="0">
                <a:latin typeface="Tahoma" panose="020B0604030504040204" pitchFamily="34" charset="0"/>
                <a:ea typeface="Tahoma" panose="020B0604030504040204" pitchFamily="34" charset="0"/>
                <a:cs typeface="Tahoma" panose="020B0604030504040204" pitchFamily="34" charset="0"/>
              </a:rPr>
              <a:t>1</a:t>
            </a:r>
            <a:r>
              <a:rPr lang="vi-VN" sz="2400" b="1" dirty="0" smtClean="0">
                <a:latin typeface="Tahoma" panose="020B0604030504040204" pitchFamily="34" charset="0"/>
                <a:ea typeface="Tahoma" panose="020B0604030504040204" pitchFamily="34" charset="0"/>
                <a:cs typeface="Tahoma" panose="020B0604030504040204" pitchFamily="34" charset="0"/>
              </a:rPr>
              <a:t> </a:t>
            </a:r>
            <a:r>
              <a:rPr lang="vi-VN" sz="2400" b="1" dirty="0">
                <a:latin typeface="Tahoma" panose="020B0604030504040204" pitchFamily="34" charset="0"/>
                <a:ea typeface="Tahoma" panose="020B0604030504040204" pitchFamily="34" charset="0"/>
                <a:cs typeface="Tahoma" panose="020B0604030504040204" pitchFamily="34" charset="0"/>
              </a:rPr>
              <a:t>Tìm hiểu biển </a:t>
            </a:r>
            <a:r>
              <a:rPr lang="vi-VN" sz="2400" b="1" dirty="0" smtClean="0">
                <a:latin typeface="Tahoma" panose="020B0604030504040204" pitchFamily="34" charset="0"/>
                <a:ea typeface="Tahoma" panose="020B0604030504040204" pitchFamily="34" charset="0"/>
                <a:cs typeface="Tahoma" panose="020B0604030504040204" pitchFamily="34" charset="0"/>
              </a:rPr>
              <a:t>báo hiệu đường bộ nước </a:t>
            </a:r>
            <a:r>
              <a:rPr lang="vi-VN" sz="2400" b="1" dirty="0">
                <a:latin typeface="Tahoma" panose="020B0604030504040204" pitchFamily="34" charset="0"/>
                <a:ea typeface="Tahoma" panose="020B0604030504040204" pitchFamily="34" charset="0"/>
                <a:cs typeface="Tahoma" panose="020B0604030504040204" pitchFamily="34" charset="0"/>
              </a:rPr>
              <a:t>ta</a:t>
            </a:r>
            <a:endParaRPr lang="en-US" sz="2400"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1" name="Rectangle 30"/>
          <p:cNvSpPr/>
          <p:nvPr/>
        </p:nvSpPr>
        <p:spPr>
          <a:xfrm>
            <a:off x="179448" y="1200090"/>
            <a:ext cx="8141972" cy="707886"/>
          </a:xfrm>
          <a:prstGeom prst="rect">
            <a:avLst/>
          </a:prstGeom>
        </p:spPr>
        <p:txBody>
          <a:bodyPr wrap="none">
            <a:spAutoFit/>
          </a:bodyPr>
          <a:lstStyle/>
          <a:p>
            <a:r>
              <a:rPr lang="pt-BR" sz="2000" b="1" dirty="0" smtClean="0">
                <a:latin typeface="Tahoma" panose="020B0604030504040204" pitchFamily="34" charset="0"/>
                <a:ea typeface="Tahoma" panose="020B0604030504040204" pitchFamily="34" charset="0"/>
                <a:cs typeface="Tahoma" panose="020B0604030504040204" pitchFamily="34" charset="0"/>
              </a:rPr>
              <a:t>d) </a:t>
            </a:r>
            <a:r>
              <a:rPr lang="en-US" sz="2000" b="1" dirty="0" err="1" smtClean="0">
                <a:solidFill>
                  <a:srgbClr val="000099"/>
                </a:solidFill>
                <a:latin typeface="Tahoma" panose="020B0604030504040204" pitchFamily="34" charset="0"/>
                <a:ea typeface="Tahoma" panose="020B0604030504040204" pitchFamily="34" charset="0"/>
                <a:cs typeface="Tahoma" panose="020B0604030504040204" pitchFamily="34" charset="0"/>
              </a:rPr>
              <a:t>Nhóm</a:t>
            </a:r>
            <a:r>
              <a:rPr lang="en-US" sz="2000" b="1" dirty="0" smtClean="0">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rgbClr val="000099"/>
                </a:solidFill>
                <a:latin typeface="Tahoma" panose="020B0604030504040204" pitchFamily="34" charset="0"/>
                <a:ea typeface="Tahoma" panose="020B0604030504040204" pitchFamily="34" charset="0"/>
                <a:cs typeface="Tahoma" panose="020B0604030504040204" pitchFamily="34" charset="0"/>
              </a:rPr>
              <a:t>biển</a:t>
            </a:r>
            <a:r>
              <a:rPr lang="en-US" sz="2000" b="1" dirty="0" smtClean="0">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0099"/>
                </a:solidFill>
                <a:latin typeface="Tahoma" panose="020B0604030504040204" pitchFamily="34" charset="0"/>
                <a:ea typeface="Tahoma" panose="020B0604030504040204" pitchFamily="34" charset="0"/>
                <a:cs typeface="Tahoma" panose="020B0604030504040204" pitchFamily="34" charset="0"/>
              </a:rPr>
              <a:t>báo</a:t>
            </a:r>
            <a:r>
              <a:rPr lang="en-US" sz="2000" b="1" dirty="0">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rgbClr val="000099"/>
                </a:solidFill>
                <a:latin typeface="Tahoma" panose="020B0604030504040204" pitchFamily="34" charset="0"/>
                <a:ea typeface="Tahoma" panose="020B0604030504040204" pitchFamily="34" charset="0"/>
                <a:cs typeface="Tahoma" panose="020B0604030504040204" pitchFamily="34" charset="0"/>
              </a:rPr>
              <a:t>chỉ</a:t>
            </a:r>
            <a:r>
              <a:rPr lang="en-US" sz="2000" b="1" dirty="0" smtClean="0">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rgbClr val="000099"/>
                </a:solidFill>
                <a:latin typeface="Tahoma" panose="020B0604030504040204" pitchFamily="34" charset="0"/>
                <a:ea typeface="Tahoma" panose="020B0604030504040204" pitchFamily="34" charset="0"/>
                <a:cs typeface="Tahoma" panose="020B0604030504040204" pitchFamily="34" charset="0"/>
              </a:rPr>
              <a:t>dẫn</a:t>
            </a:r>
            <a:r>
              <a:rPr lang="en-US" sz="2000" b="1" dirty="0" smtClean="0">
                <a:latin typeface="Tahoma" panose="020B0604030504040204" pitchFamily="34" charset="0"/>
                <a:ea typeface="Tahoma" panose="020B0604030504040204" pitchFamily="34" charset="0"/>
                <a:cs typeface="Tahoma" panose="020B0604030504040204" pitchFamily="34" charset="0"/>
              </a:rPr>
              <a:t>: </a:t>
            </a:r>
            <a:r>
              <a:rPr lang="vi-VN" sz="2000" dirty="0"/>
              <a:t>để chỉ hướng đi hoặc các điều cần biết.</a:t>
            </a:r>
            <a:endParaRPr lang="en-US" sz="2000" dirty="0"/>
          </a:p>
          <a:p>
            <a:endParaRPr lang="en-US" sz="2000" dirty="0">
              <a:latin typeface="Tahoma" panose="020B0604030504040204" pitchFamily="34" charset="0"/>
              <a:ea typeface="Tahoma" panose="020B0604030504040204" pitchFamily="34" charset="0"/>
              <a:cs typeface="Tahoma" panose="020B0604030504040204" pitchFamily="34"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8700" y="3581400"/>
            <a:ext cx="7239000" cy="3280996"/>
          </a:xfrm>
          <a:prstGeom prst="rect">
            <a:avLst/>
          </a:prstGeom>
        </p:spPr>
      </p:pic>
      <p:sp>
        <p:nvSpPr>
          <p:cNvPr id="10" name="Rectangle 9"/>
          <p:cNvSpPr/>
          <p:nvPr/>
        </p:nvSpPr>
        <p:spPr>
          <a:xfrm>
            <a:off x="1905000" y="4134371"/>
            <a:ext cx="2438400" cy="1323439"/>
          </a:xfrm>
          <a:prstGeom prst="rect">
            <a:avLst/>
          </a:prstGeom>
        </p:spPr>
        <p:txBody>
          <a:bodyPr wrap="square">
            <a:spAutoFit/>
          </a:bodyPr>
          <a:lstStyle/>
          <a:p>
            <a:pPr algn="ctr"/>
            <a:r>
              <a:rPr lang="en-US" sz="2000" b="1" u="sng" dirty="0" err="1">
                <a:solidFill>
                  <a:srgbClr val="000099"/>
                </a:solidFill>
              </a:rPr>
              <a:t>Đặc</a:t>
            </a:r>
            <a:r>
              <a:rPr lang="en-US" sz="2000" b="1" u="sng" dirty="0">
                <a:solidFill>
                  <a:srgbClr val="000099"/>
                </a:solidFill>
              </a:rPr>
              <a:t> </a:t>
            </a:r>
            <a:r>
              <a:rPr lang="en-US" sz="2000" b="1" u="sng" dirty="0" err="1">
                <a:solidFill>
                  <a:srgbClr val="000099"/>
                </a:solidFill>
              </a:rPr>
              <a:t>điểm</a:t>
            </a:r>
            <a:r>
              <a:rPr lang="en-US" sz="2000" b="1" u="sng" dirty="0">
                <a:solidFill>
                  <a:srgbClr val="000099"/>
                </a:solidFill>
              </a:rPr>
              <a:t>: </a:t>
            </a:r>
            <a:endParaRPr lang="en-US" sz="2000" b="1" u="sng" dirty="0" smtClean="0">
              <a:solidFill>
                <a:srgbClr val="000099"/>
              </a:solidFill>
            </a:endParaRPr>
          </a:p>
          <a:p>
            <a:pPr algn="ctr"/>
            <a:r>
              <a:rPr lang="vi-VN" sz="2000" dirty="0"/>
              <a:t>Hình chữ nhật hoặc hình vuông, nền xanh </a:t>
            </a:r>
            <a:r>
              <a:rPr lang="vi-VN" sz="2000" dirty="0" smtClean="0"/>
              <a:t>lam</a:t>
            </a:r>
            <a:r>
              <a:rPr lang="en-US" sz="2000" dirty="0" smtClean="0"/>
              <a:t>.</a:t>
            </a:r>
            <a:endParaRPr lang="en-US" sz="2000" dirty="0"/>
          </a:p>
        </p:txBody>
      </p:sp>
      <p:sp>
        <p:nvSpPr>
          <p:cNvPr id="11" name="Rectangle 10"/>
          <p:cNvSpPr/>
          <p:nvPr/>
        </p:nvSpPr>
        <p:spPr>
          <a:xfrm>
            <a:off x="4725319" y="4069791"/>
            <a:ext cx="2895600" cy="1631216"/>
          </a:xfrm>
          <a:prstGeom prst="rect">
            <a:avLst/>
          </a:prstGeom>
        </p:spPr>
        <p:txBody>
          <a:bodyPr wrap="square">
            <a:spAutoFit/>
          </a:bodyPr>
          <a:lstStyle/>
          <a:p>
            <a:pPr algn="ctr"/>
            <a:r>
              <a:rPr lang="vi-VN" sz="2000" b="1" u="sng" dirty="0">
                <a:solidFill>
                  <a:srgbClr val="000099"/>
                </a:solidFill>
              </a:rPr>
              <a:t>Nội dung: </a:t>
            </a:r>
            <a:endParaRPr lang="en-US" sz="2000" b="1" u="sng" dirty="0" smtClean="0">
              <a:solidFill>
                <a:srgbClr val="000099"/>
              </a:solidFill>
            </a:endParaRPr>
          </a:p>
          <a:p>
            <a:pPr lvl="0"/>
            <a:r>
              <a:rPr lang="vi-VN" sz="2000" dirty="0" smtClean="0"/>
              <a:t>Báo cho người tham gia giao thông biết được hiệu lệnh phải thi hành. </a:t>
            </a:r>
            <a:endParaRPr lang="en-US" sz="2000" dirty="0"/>
          </a:p>
        </p:txBody>
      </p:sp>
      <p:pic>
        <p:nvPicPr>
          <p:cNvPr id="13" name="Picture 12"/>
          <p:cNvPicPr>
            <a:picLocks noChangeAspect="1"/>
          </p:cNvPicPr>
          <p:nvPr/>
        </p:nvPicPr>
        <p:blipFill>
          <a:blip r:embed="rId4"/>
          <a:stretch>
            <a:fillRect/>
          </a:stretch>
        </p:blipFill>
        <p:spPr>
          <a:xfrm>
            <a:off x="3810000" y="1753205"/>
            <a:ext cx="1752600" cy="1745645"/>
          </a:xfrm>
          <a:prstGeom prst="rect">
            <a:avLst/>
          </a:prstGeom>
        </p:spPr>
      </p:pic>
    </p:spTree>
    <p:extLst>
      <p:ext uri="{BB962C8B-B14F-4D97-AF65-F5344CB8AC3E}">
        <p14:creationId xmlns:p14="http://schemas.microsoft.com/office/powerpoint/2010/main" val="1766077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ight Triangle 11"/>
          <p:cNvSpPr/>
          <p:nvPr/>
        </p:nvSpPr>
        <p:spPr>
          <a:xfrm rot="16200000">
            <a:off x="1788468" y="-421335"/>
            <a:ext cx="5414668" cy="9144002"/>
          </a:xfrm>
          <a:prstGeom prst="rtTriangl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7" name="Title 2"/>
          <p:cNvSpPr txBox="1">
            <a:spLocks/>
          </p:cNvSpPr>
          <p:nvPr/>
        </p:nvSpPr>
        <p:spPr bwMode="auto">
          <a:xfrm>
            <a:off x="152400" y="533400"/>
            <a:ext cx="87630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vi-VN" sz="2400" b="1" dirty="0" smtClean="0">
                <a:latin typeface="Tahoma" panose="020B0604030504040204" pitchFamily="34" charset="0"/>
                <a:ea typeface="Tahoma" panose="020B0604030504040204" pitchFamily="34" charset="0"/>
                <a:cs typeface="Tahoma" panose="020B0604030504040204" pitchFamily="34" charset="0"/>
              </a:rPr>
              <a:t>1.</a:t>
            </a:r>
            <a:r>
              <a:rPr lang="en-US" sz="2400" b="1" dirty="0" smtClean="0">
                <a:latin typeface="Tahoma" panose="020B0604030504040204" pitchFamily="34" charset="0"/>
                <a:ea typeface="Tahoma" panose="020B0604030504040204" pitchFamily="34" charset="0"/>
                <a:cs typeface="Tahoma" panose="020B0604030504040204" pitchFamily="34" charset="0"/>
              </a:rPr>
              <a:t>1</a:t>
            </a:r>
            <a:r>
              <a:rPr lang="vi-VN" sz="2400" b="1" dirty="0" smtClean="0">
                <a:latin typeface="Tahoma" panose="020B0604030504040204" pitchFamily="34" charset="0"/>
                <a:ea typeface="Tahoma" panose="020B0604030504040204" pitchFamily="34" charset="0"/>
                <a:cs typeface="Tahoma" panose="020B0604030504040204" pitchFamily="34" charset="0"/>
              </a:rPr>
              <a:t> </a:t>
            </a:r>
            <a:r>
              <a:rPr lang="vi-VN" sz="2400" b="1" dirty="0">
                <a:latin typeface="Tahoma" panose="020B0604030504040204" pitchFamily="34" charset="0"/>
                <a:ea typeface="Tahoma" panose="020B0604030504040204" pitchFamily="34" charset="0"/>
                <a:cs typeface="Tahoma" panose="020B0604030504040204" pitchFamily="34" charset="0"/>
              </a:rPr>
              <a:t>Tìm hiểu biển </a:t>
            </a:r>
            <a:r>
              <a:rPr lang="vi-VN" sz="2400" b="1" dirty="0" smtClean="0">
                <a:latin typeface="Tahoma" panose="020B0604030504040204" pitchFamily="34" charset="0"/>
                <a:ea typeface="Tahoma" panose="020B0604030504040204" pitchFamily="34" charset="0"/>
                <a:cs typeface="Tahoma" panose="020B0604030504040204" pitchFamily="34" charset="0"/>
              </a:rPr>
              <a:t>báo hiệu đường bộ nước </a:t>
            </a:r>
            <a:r>
              <a:rPr lang="vi-VN" sz="2400" b="1" dirty="0">
                <a:latin typeface="Tahoma" panose="020B0604030504040204" pitchFamily="34" charset="0"/>
                <a:ea typeface="Tahoma" panose="020B0604030504040204" pitchFamily="34" charset="0"/>
                <a:cs typeface="Tahoma" panose="020B0604030504040204" pitchFamily="34" charset="0"/>
              </a:rPr>
              <a:t>ta</a:t>
            </a:r>
            <a:endParaRPr lang="en-US" sz="2400"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1" name="Rectangle 30"/>
          <p:cNvSpPr/>
          <p:nvPr/>
        </p:nvSpPr>
        <p:spPr>
          <a:xfrm>
            <a:off x="179448" y="1200090"/>
            <a:ext cx="8659752" cy="1323439"/>
          </a:xfrm>
          <a:prstGeom prst="rect">
            <a:avLst/>
          </a:prstGeom>
        </p:spPr>
        <p:txBody>
          <a:bodyPr wrap="square">
            <a:spAutoFit/>
          </a:bodyPr>
          <a:lstStyle/>
          <a:p>
            <a:r>
              <a:rPr lang="pt-BR" sz="2000" b="1" dirty="0">
                <a:latin typeface="Tahoma" panose="020B0604030504040204" pitchFamily="34" charset="0"/>
                <a:ea typeface="Tahoma" panose="020B0604030504040204" pitchFamily="34" charset="0"/>
                <a:cs typeface="Tahoma" panose="020B0604030504040204" pitchFamily="34" charset="0"/>
              </a:rPr>
              <a:t>e</a:t>
            </a:r>
            <a:r>
              <a:rPr lang="pt-BR" sz="2000" b="1" dirty="0" smtClean="0">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rgbClr val="000099"/>
                </a:solidFill>
                <a:latin typeface="Tahoma" panose="020B0604030504040204" pitchFamily="34" charset="0"/>
                <a:ea typeface="Tahoma" panose="020B0604030504040204" pitchFamily="34" charset="0"/>
                <a:cs typeface="Tahoma" panose="020B0604030504040204" pitchFamily="34" charset="0"/>
              </a:rPr>
              <a:t>Nhóm</a:t>
            </a:r>
            <a:r>
              <a:rPr lang="en-US" sz="2000" b="1" dirty="0" smtClean="0">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rgbClr val="000099"/>
                </a:solidFill>
                <a:latin typeface="Tahoma" panose="020B0604030504040204" pitchFamily="34" charset="0"/>
                <a:ea typeface="Tahoma" panose="020B0604030504040204" pitchFamily="34" charset="0"/>
                <a:cs typeface="Tahoma" panose="020B0604030504040204" pitchFamily="34" charset="0"/>
              </a:rPr>
              <a:t>biển</a:t>
            </a:r>
            <a:r>
              <a:rPr lang="en-US" sz="2000" b="1" dirty="0" smtClean="0">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000099"/>
                </a:solidFill>
                <a:latin typeface="Tahoma" panose="020B0604030504040204" pitchFamily="34" charset="0"/>
                <a:ea typeface="Tahoma" panose="020B0604030504040204" pitchFamily="34" charset="0"/>
                <a:cs typeface="Tahoma" panose="020B0604030504040204" pitchFamily="34" charset="0"/>
              </a:rPr>
              <a:t>báo</a:t>
            </a:r>
            <a:r>
              <a:rPr lang="en-US" sz="2000" b="1" dirty="0">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rgbClr val="000099"/>
                </a:solidFill>
                <a:latin typeface="Tahoma" panose="020B0604030504040204" pitchFamily="34" charset="0"/>
                <a:ea typeface="Tahoma" panose="020B0604030504040204" pitchFamily="34" charset="0"/>
                <a:cs typeface="Tahoma" panose="020B0604030504040204" pitchFamily="34" charset="0"/>
              </a:rPr>
              <a:t>phụ</a:t>
            </a:r>
            <a:r>
              <a:rPr lang="en-US" sz="2000" b="1" dirty="0" smtClean="0">
                <a:latin typeface="Tahoma" panose="020B0604030504040204" pitchFamily="34" charset="0"/>
                <a:ea typeface="Tahoma" panose="020B0604030504040204" pitchFamily="34" charset="0"/>
                <a:cs typeface="Tahoma" panose="020B0604030504040204" pitchFamily="34" charset="0"/>
              </a:rPr>
              <a:t>:  </a:t>
            </a:r>
            <a:r>
              <a:rPr lang="vi-VN" sz="2000" dirty="0" smtClean="0"/>
              <a:t>Thuyết minh bổ sung các loại biển báo cấm, biển báo nguy hiểm, biển hiệu lệnh và biển chỉ dẫn.</a:t>
            </a:r>
            <a:endParaRPr lang="en-US" sz="2000" dirty="0" smtClean="0"/>
          </a:p>
          <a:p>
            <a:endParaRPr lang="en-US" sz="2000" dirty="0"/>
          </a:p>
          <a:p>
            <a:endParaRPr lang="en-US" sz="2000" dirty="0">
              <a:latin typeface="Tahoma" panose="020B0604030504040204" pitchFamily="34" charset="0"/>
              <a:ea typeface="Tahoma" panose="020B0604030504040204" pitchFamily="34" charset="0"/>
              <a:cs typeface="Tahoma" panose="020B0604030504040204" pitchFamily="34"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500" y="3276600"/>
            <a:ext cx="7239000" cy="3564224"/>
          </a:xfrm>
          <a:prstGeom prst="rect">
            <a:avLst/>
          </a:prstGeom>
        </p:spPr>
      </p:pic>
      <p:sp>
        <p:nvSpPr>
          <p:cNvPr id="10" name="Rectangle 9"/>
          <p:cNvSpPr/>
          <p:nvPr/>
        </p:nvSpPr>
        <p:spPr>
          <a:xfrm>
            <a:off x="1777893" y="3696831"/>
            <a:ext cx="2743200" cy="1323439"/>
          </a:xfrm>
          <a:prstGeom prst="rect">
            <a:avLst/>
          </a:prstGeom>
        </p:spPr>
        <p:txBody>
          <a:bodyPr wrap="square">
            <a:spAutoFit/>
          </a:bodyPr>
          <a:lstStyle/>
          <a:p>
            <a:pPr algn="ctr"/>
            <a:r>
              <a:rPr lang="en-US" sz="2000" b="1" u="sng" dirty="0" err="1">
                <a:solidFill>
                  <a:srgbClr val="000099"/>
                </a:solidFill>
              </a:rPr>
              <a:t>Đặc</a:t>
            </a:r>
            <a:r>
              <a:rPr lang="en-US" sz="2000" b="1" u="sng" dirty="0">
                <a:solidFill>
                  <a:srgbClr val="000099"/>
                </a:solidFill>
              </a:rPr>
              <a:t> </a:t>
            </a:r>
            <a:r>
              <a:rPr lang="en-US" sz="2000" b="1" u="sng" dirty="0" err="1">
                <a:solidFill>
                  <a:srgbClr val="000099"/>
                </a:solidFill>
              </a:rPr>
              <a:t>điểm</a:t>
            </a:r>
            <a:r>
              <a:rPr lang="en-US" sz="2000" b="1" u="sng" dirty="0">
                <a:solidFill>
                  <a:srgbClr val="000099"/>
                </a:solidFill>
              </a:rPr>
              <a:t>: </a:t>
            </a:r>
            <a:endParaRPr lang="en-US" sz="2000" b="1" u="sng" dirty="0" smtClean="0">
              <a:solidFill>
                <a:srgbClr val="000099"/>
              </a:solidFill>
            </a:endParaRPr>
          </a:p>
          <a:p>
            <a:pPr algn="ctr"/>
            <a:r>
              <a:rPr lang="vi-VN" sz="2000" dirty="0"/>
              <a:t>Hình chữ nhật hoặc hình vuông, nền </a:t>
            </a:r>
            <a:r>
              <a:rPr lang="vi-VN" sz="2000" dirty="0" smtClean="0"/>
              <a:t>màu </a:t>
            </a:r>
            <a:r>
              <a:rPr lang="vi-VN" sz="2000" dirty="0"/>
              <a:t>trắng. </a:t>
            </a:r>
            <a:endParaRPr lang="en-US" sz="2000" dirty="0"/>
          </a:p>
        </p:txBody>
      </p:sp>
      <p:sp>
        <p:nvSpPr>
          <p:cNvPr id="11" name="Rectangle 10"/>
          <p:cNvSpPr/>
          <p:nvPr/>
        </p:nvSpPr>
        <p:spPr>
          <a:xfrm>
            <a:off x="4572000" y="3422615"/>
            <a:ext cx="2855662" cy="2246769"/>
          </a:xfrm>
          <a:prstGeom prst="rect">
            <a:avLst/>
          </a:prstGeom>
        </p:spPr>
        <p:txBody>
          <a:bodyPr wrap="square">
            <a:spAutoFit/>
          </a:bodyPr>
          <a:lstStyle/>
          <a:p>
            <a:pPr algn="ctr"/>
            <a:r>
              <a:rPr lang="vi-VN" sz="2000" b="1" u="sng" dirty="0">
                <a:solidFill>
                  <a:srgbClr val="000099"/>
                </a:solidFill>
              </a:rPr>
              <a:t>Nội dung: </a:t>
            </a:r>
            <a:endParaRPr lang="en-US" sz="2000" b="1" u="sng" dirty="0" smtClean="0">
              <a:solidFill>
                <a:srgbClr val="000099"/>
              </a:solidFill>
            </a:endParaRPr>
          </a:p>
          <a:p>
            <a:pPr algn="ctr"/>
            <a:r>
              <a:rPr lang="en-US" sz="2000" dirty="0" smtClean="0"/>
              <a:t>T</a:t>
            </a:r>
            <a:r>
              <a:rPr lang="vi-VN" sz="2000" dirty="0" smtClean="0"/>
              <a:t>hường </a:t>
            </a:r>
            <a:r>
              <a:rPr lang="vi-VN" sz="2000" dirty="0"/>
              <a:t>được kết hợp cùng với các loại biển báo giao thông khác </a:t>
            </a:r>
            <a:r>
              <a:rPr lang="vi-VN" sz="2000" dirty="0" smtClean="0"/>
              <a:t>để </a:t>
            </a:r>
            <a:r>
              <a:rPr lang="vi-VN" sz="2000" dirty="0"/>
              <a:t>thuyết minh rõ hơn về các biển </a:t>
            </a:r>
            <a:r>
              <a:rPr lang="vi-VN" sz="2000" dirty="0" smtClean="0"/>
              <a:t>đó</a:t>
            </a:r>
            <a:r>
              <a:rPr lang="en-US" sz="2000" dirty="0" smtClean="0"/>
              <a:t> </a:t>
            </a:r>
            <a:r>
              <a:rPr lang="en-US" sz="2000" dirty="0" err="1" smtClean="0"/>
              <a:t>hoặc</a:t>
            </a:r>
            <a:r>
              <a:rPr lang="en-US" sz="2000" dirty="0" smtClean="0"/>
              <a:t> </a:t>
            </a:r>
            <a:r>
              <a:rPr lang="en-US" sz="2000" dirty="0" err="1" smtClean="0"/>
              <a:t>được</a:t>
            </a:r>
            <a:r>
              <a:rPr lang="en-US" sz="2000" dirty="0" smtClean="0"/>
              <a:t> </a:t>
            </a:r>
            <a:r>
              <a:rPr lang="en-US" sz="2000" dirty="0" err="1" smtClean="0"/>
              <a:t>sử</a:t>
            </a:r>
            <a:r>
              <a:rPr lang="en-US" sz="2000" dirty="0" smtClean="0"/>
              <a:t> </a:t>
            </a:r>
            <a:r>
              <a:rPr lang="en-US" sz="2000" dirty="0" err="1" smtClean="0"/>
              <a:t>dụng</a:t>
            </a:r>
            <a:r>
              <a:rPr lang="en-US" sz="2000" dirty="0" smtClean="0"/>
              <a:t> </a:t>
            </a:r>
            <a:r>
              <a:rPr lang="en-US" sz="2000" dirty="0" err="1" smtClean="0"/>
              <a:t>độc</a:t>
            </a:r>
            <a:r>
              <a:rPr lang="en-US" sz="2000" dirty="0" smtClean="0"/>
              <a:t> </a:t>
            </a:r>
            <a:r>
              <a:rPr lang="en-US" sz="2000" dirty="0" err="1" smtClean="0"/>
              <a:t>lập</a:t>
            </a:r>
            <a:r>
              <a:rPr lang="en-US" sz="2000" dirty="0" smtClean="0"/>
              <a:t>.</a:t>
            </a:r>
            <a:endParaRPr lang="en-US" sz="2000" dirty="0"/>
          </a:p>
        </p:txBody>
      </p:sp>
      <p:pic>
        <p:nvPicPr>
          <p:cNvPr id="36866" name="Picture 2"/>
          <p:cNvPicPr>
            <a:picLocks noChangeAspect="1" noChangeArrowheads="1"/>
          </p:cNvPicPr>
          <p:nvPr/>
        </p:nvPicPr>
        <p:blipFill>
          <a:blip r:embed="rId4"/>
          <a:srcRect/>
          <a:stretch>
            <a:fillRect/>
          </a:stretch>
        </p:blipFill>
        <p:spPr bwMode="auto">
          <a:xfrm>
            <a:off x="3490349" y="1821401"/>
            <a:ext cx="2476500" cy="1447800"/>
          </a:xfrm>
          <a:prstGeom prst="rect">
            <a:avLst/>
          </a:prstGeom>
          <a:noFill/>
          <a:ln w="9525">
            <a:noFill/>
            <a:miter lim="800000"/>
            <a:headEnd/>
            <a:tailEnd/>
          </a:ln>
          <a:effectLst/>
        </p:spPr>
      </p:pic>
    </p:spTree>
    <p:extLst>
      <p:ext uri="{BB962C8B-B14F-4D97-AF65-F5344CB8AC3E}">
        <p14:creationId xmlns:p14="http://schemas.microsoft.com/office/powerpoint/2010/main" val="3890992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Slide Number Placeholder 5"/>
          <p:cNvSpPr>
            <a:spLocks noGrp="1"/>
          </p:cNvSpPr>
          <p:nvPr>
            <p:ph type="sldNum" sz="quarter" idx="12"/>
          </p:nvPr>
        </p:nvSpPr>
        <p:spPr bwMode="auto">
          <a:xfrm>
            <a:off x="6705600" y="6340475"/>
            <a:ext cx="2133600" cy="365125"/>
          </a:xfrm>
          <a:noFill/>
          <a:ln>
            <a:miter lim="800000"/>
            <a:headEnd/>
            <a:tailEnd/>
          </a:ln>
        </p:spPr>
        <p:txBody>
          <a:bodyPr/>
          <a:lstStyle/>
          <a:p>
            <a:fld id="{938C9F7D-B2D9-4359-A661-2BCC20E9208F}" type="slidenum">
              <a:rPr lang="en-US" altLang="en-US"/>
              <a:pPr/>
              <a:t>37</a:t>
            </a:fld>
            <a:endParaRPr lang="en-US" altLang="en-US" dirty="0"/>
          </a:p>
        </p:txBody>
      </p:sp>
      <p:sp>
        <p:nvSpPr>
          <p:cNvPr id="8" name="TextBox 7"/>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7" name="Title 2"/>
          <p:cNvSpPr txBox="1">
            <a:spLocks/>
          </p:cNvSpPr>
          <p:nvPr/>
        </p:nvSpPr>
        <p:spPr bwMode="auto">
          <a:xfrm>
            <a:off x="152400" y="457200"/>
            <a:ext cx="87630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vi-VN" sz="2400" b="1" dirty="0" smtClean="0">
                <a:latin typeface="Tahoma" panose="020B0604030504040204" pitchFamily="34" charset="0"/>
                <a:ea typeface="Tahoma" panose="020B0604030504040204" pitchFamily="34" charset="0"/>
                <a:cs typeface="Tahoma" panose="020B0604030504040204" pitchFamily="34" charset="0"/>
              </a:rPr>
              <a:t>1.</a:t>
            </a:r>
            <a:r>
              <a:rPr lang="en-US" sz="2400" b="1" dirty="0" smtClean="0">
                <a:latin typeface="Tahoma" panose="020B0604030504040204" pitchFamily="34" charset="0"/>
                <a:ea typeface="Tahoma" panose="020B0604030504040204" pitchFamily="34" charset="0"/>
                <a:cs typeface="Tahoma" panose="020B0604030504040204" pitchFamily="34" charset="0"/>
              </a:rPr>
              <a:t>1</a:t>
            </a:r>
            <a:r>
              <a:rPr lang="vi-VN" sz="2400" b="1" dirty="0" smtClean="0">
                <a:latin typeface="Tahoma" panose="020B0604030504040204" pitchFamily="34" charset="0"/>
                <a:ea typeface="Tahoma" panose="020B0604030504040204" pitchFamily="34" charset="0"/>
                <a:cs typeface="Tahoma" panose="020B0604030504040204" pitchFamily="34" charset="0"/>
              </a:rPr>
              <a:t> </a:t>
            </a:r>
            <a:r>
              <a:rPr lang="vi-VN" sz="2400" b="1" dirty="0">
                <a:latin typeface="Tahoma" panose="020B0604030504040204" pitchFamily="34" charset="0"/>
                <a:ea typeface="Tahoma" panose="020B0604030504040204" pitchFamily="34" charset="0"/>
                <a:cs typeface="Tahoma" panose="020B0604030504040204" pitchFamily="34" charset="0"/>
              </a:rPr>
              <a:t>Tìm hiểu biển </a:t>
            </a:r>
            <a:r>
              <a:rPr lang="vi-VN" sz="2400" b="1" dirty="0" smtClean="0">
                <a:latin typeface="Tahoma" panose="020B0604030504040204" pitchFamily="34" charset="0"/>
                <a:ea typeface="Tahoma" panose="020B0604030504040204" pitchFamily="34" charset="0"/>
                <a:cs typeface="Tahoma" panose="020B0604030504040204" pitchFamily="34" charset="0"/>
              </a:rPr>
              <a:t>báo hiệu đường bộ nước </a:t>
            </a:r>
            <a:r>
              <a:rPr lang="vi-VN" sz="2400" b="1" dirty="0">
                <a:latin typeface="Tahoma" panose="020B0604030504040204" pitchFamily="34" charset="0"/>
                <a:ea typeface="Tahoma" panose="020B0604030504040204" pitchFamily="34" charset="0"/>
                <a:cs typeface="Tahoma" panose="020B0604030504040204" pitchFamily="34" charset="0"/>
              </a:rPr>
              <a:t>ta</a:t>
            </a:r>
            <a:endParaRPr lang="en-US" sz="2400"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p:txBody>
      </p:sp>
      <p:grpSp>
        <p:nvGrpSpPr>
          <p:cNvPr id="3" name="Group 2"/>
          <p:cNvGrpSpPr/>
          <p:nvPr/>
        </p:nvGrpSpPr>
        <p:grpSpPr>
          <a:xfrm>
            <a:off x="4738935" y="1594645"/>
            <a:ext cx="3719265" cy="1527076"/>
            <a:chOff x="4738935" y="1594645"/>
            <a:chExt cx="3719265" cy="1527076"/>
          </a:xfrm>
        </p:grpSpPr>
        <p:pic>
          <p:nvPicPr>
            <p:cNvPr id="33" name="Picture 32"/>
            <p:cNvPicPr>
              <a:picLocks noChangeAspect="1"/>
            </p:cNvPicPr>
            <p:nvPr/>
          </p:nvPicPr>
          <p:blipFill>
            <a:blip r:embed="rId3"/>
            <a:stretch>
              <a:fillRect/>
            </a:stretch>
          </p:blipFill>
          <p:spPr>
            <a:xfrm>
              <a:off x="4913556" y="1858677"/>
              <a:ext cx="1337194" cy="1207467"/>
            </a:xfrm>
            <a:prstGeom prst="rect">
              <a:avLst/>
            </a:prstGeom>
          </p:spPr>
        </p:pic>
        <p:pic>
          <p:nvPicPr>
            <p:cNvPr id="40" name="Picture 39"/>
            <p:cNvPicPr>
              <a:picLocks noChangeAspect="1"/>
            </p:cNvPicPr>
            <p:nvPr/>
          </p:nvPicPr>
          <p:blipFill>
            <a:blip r:embed="rId4"/>
            <a:stretch>
              <a:fillRect/>
            </a:stretch>
          </p:blipFill>
          <p:spPr>
            <a:xfrm>
              <a:off x="6894716" y="1857789"/>
              <a:ext cx="1288571" cy="1132155"/>
            </a:xfrm>
            <a:prstGeom prst="rect">
              <a:avLst/>
            </a:prstGeom>
          </p:spPr>
        </p:pic>
        <p:sp>
          <p:nvSpPr>
            <p:cNvPr id="46" name="Rounded Rectangle 45"/>
            <p:cNvSpPr/>
            <p:nvPr/>
          </p:nvSpPr>
          <p:spPr>
            <a:xfrm>
              <a:off x="4738935" y="1594645"/>
              <a:ext cx="3719265" cy="1527076"/>
            </a:xfrm>
            <a:prstGeom prst="roundRect">
              <a:avLst/>
            </a:prstGeom>
            <a:no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Rectangle 47"/>
          <p:cNvSpPr/>
          <p:nvPr/>
        </p:nvSpPr>
        <p:spPr>
          <a:xfrm>
            <a:off x="5334000" y="1488649"/>
            <a:ext cx="2667000" cy="28035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Biển</a:t>
            </a:r>
            <a:r>
              <a:rPr lang="en-US" sz="16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b="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nguy</a:t>
            </a:r>
            <a:r>
              <a:rPr lang="en-US" sz="16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b="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hiểm</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49" name="Rectangle 48"/>
          <p:cNvSpPr/>
          <p:nvPr/>
        </p:nvSpPr>
        <p:spPr>
          <a:xfrm>
            <a:off x="152400" y="1047690"/>
            <a:ext cx="8991600" cy="400110"/>
          </a:xfrm>
          <a:prstGeom prst="rect">
            <a:avLst/>
          </a:prstGeom>
        </p:spPr>
        <p:txBody>
          <a:bodyPr wrap="square">
            <a:spAutoFit/>
          </a:bodyPr>
          <a:lstStyle/>
          <a:p>
            <a:r>
              <a:rPr lang="pt-BR" sz="2000" i="1" dirty="0" smtClean="0"/>
              <a:t>Các biển báo sau đây thuộc nhóm biển báo nào? </a:t>
            </a:r>
            <a:endParaRPr lang="en-US" sz="2000" b="1" dirty="0"/>
          </a:p>
        </p:txBody>
      </p:sp>
      <p:grpSp>
        <p:nvGrpSpPr>
          <p:cNvPr id="2" name="Group 1"/>
          <p:cNvGrpSpPr/>
          <p:nvPr/>
        </p:nvGrpSpPr>
        <p:grpSpPr>
          <a:xfrm>
            <a:off x="528409" y="1607454"/>
            <a:ext cx="3682871" cy="1516653"/>
            <a:chOff x="528409" y="1607454"/>
            <a:chExt cx="3682871" cy="1516653"/>
          </a:xfrm>
        </p:grpSpPr>
        <p:pic>
          <p:nvPicPr>
            <p:cNvPr id="64513" name="Picture 64512"/>
            <p:cNvPicPr>
              <a:picLocks noChangeAspect="1"/>
            </p:cNvPicPr>
            <p:nvPr/>
          </p:nvPicPr>
          <p:blipFill>
            <a:blip r:embed="rId5"/>
            <a:stretch>
              <a:fillRect/>
            </a:stretch>
          </p:blipFill>
          <p:spPr>
            <a:xfrm>
              <a:off x="2789965" y="1877884"/>
              <a:ext cx="1201072" cy="1170116"/>
            </a:xfrm>
            <a:prstGeom prst="rect">
              <a:avLst/>
            </a:prstGeom>
          </p:spPr>
        </p:pic>
        <p:sp>
          <p:nvSpPr>
            <p:cNvPr id="4" name="Rounded Rectangle 3"/>
            <p:cNvSpPr/>
            <p:nvPr/>
          </p:nvSpPr>
          <p:spPr>
            <a:xfrm>
              <a:off x="528409" y="1607454"/>
              <a:ext cx="3682871" cy="1516653"/>
            </a:xfrm>
            <a:prstGeom prst="roundRect">
              <a:avLst/>
            </a:prstGeom>
            <a:no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794" name="Picture 2"/>
            <p:cNvPicPr>
              <a:picLocks noChangeAspect="1" noChangeArrowheads="1"/>
            </p:cNvPicPr>
            <p:nvPr/>
          </p:nvPicPr>
          <p:blipFill rotWithShape="1">
            <a:blip r:embed="rId6"/>
            <a:srcRect r="13033" b="3125"/>
            <a:stretch/>
          </p:blipFill>
          <p:spPr bwMode="auto">
            <a:xfrm>
              <a:off x="674723" y="1830264"/>
              <a:ext cx="1219201" cy="1203222"/>
            </a:xfrm>
            <a:prstGeom prst="rect">
              <a:avLst/>
            </a:prstGeom>
            <a:noFill/>
            <a:ln w="9525">
              <a:noFill/>
              <a:miter lim="800000"/>
              <a:headEnd/>
              <a:tailEnd/>
            </a:ln>
            <a:effectLst/>
          </p:spPr>
        </p:pic>
      </p:grpSp>
      <p:grpSp>
        <p:nvGrpSpPr>
          <p:cNvPr id="6" name="Group 5"/>
          <p:cNvGrpSpPr/>
          <p:nvPr/>
        </p:nvGrpSpPr>
        <p:grpSpPr>
          <a:xfrm>
            <a:off x="528409" y="3694679"/>
            <a:ext cx="3719265" cy="1486921"/>
            <a:chOff x="528409" y="3694679"/>
            <a:chExt cx="3719265" cy="1486921"/>
          </a:xfrm>
        </p:grpSpPr>
        <p:pic>
          <p:nvPicPr>
            <p:cNvPr id="16" name="Picture 15"/>
            <p:cNvPicPr/>
            <p:nvPr/>
          </p:nvPicPr>
          <p:blipFill>
            <a:blip r:embed="rId7">
              <a:extLst>
                <a:ext uri="{28A0092B-C50C-407E-A947-70E740481C1C}">
                  <a14:useLocalDpi xmlns:a14="http://schemas.microsoft.com/office/drawing/2010/main" val="0"/>
                </a:ext>
              </a:extLst>
            </a:blip>
            <a:stretch>
              <a:fillRect/>
            </a:stretch>
          </p:blipFill>
          <p:spPr>
            <a:xfrm>
              <a:off x="694983" y="3921765"/>
              <a:ext cx="1270674" cy="1250642"/>
            </a:xfrm>
            <a:prstGeom prst="rect">
              <a:avLst/>
            </a:prstGeom>
          </p:spPr>
        </p:pic>
        <p:pic>
          <p:nvPicPr>
            <p:cNvPr id="17" name="Picture 16"/>
            <p:cNvPicPr/>
            <p:nvPr/>
          </p:nvPicPr>
          <p:blipFill>
            <a:blip r:embed="rId8">
              <a:extLst>
                <a:ext uri="{28A0092B-C50C-407E-A947-70E740481C1C}">
                  <a14:useLocalDpi xmlns:a14="http://schemas.microsoft.com/office/drawing/2010/main" val="0"/>
                </a:ext>
              </a:extLst>
            </a:blip>
            <a:stretch>
              <a:fillRect/>
            </a:stretch>
          </p:blipFill>
          <p:spPr>
            <a:xfrm>
              <a:off x="2904782" y="3921765"/>
              <a:ext cx="1198942" cy="1208954"/>
            </a:xfrm>
            <a:prstGeom prst="rect">
              <a:avLst/>
            </a:prstGeom>
          </p:spPr>
        </p:pic>
        <p:sp>
          <p:nvSpPr>
            <p:cNvPr id="18" name="Rounded Rectangle 17"/>
            <p:cNvSpPr/>
            <p:nvPr/>
          </p:nvSpPr>
          <p:spPr>
            <a:xfrm>
              <a:off x="528409" y="3694679"/>
              <a:ext cx="3719265" cy="1486921"/>
            </a:xfrm>
            <a:prstGeom prst="roundRect">
              <a:avLst/>
            </a:prstGeom>
            <a:no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1066800" y="3558326"/>
            <a:ext cx="2819400" cy="26901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Biển</a:t>
            </a:r>
            <a:r>
              <a:rPr lang="en-US" sz="16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b="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báo</a:t>
            </a:r>
            <a:r>
              <a:rPr lang="en-US" sz="16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b="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hiệu</a:t>
            </a:r>
            <a:r>
              <a:rPr lang="en-US" sz="16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b="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lệnh</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grpSp>
        <p:nvGrpSpPr>
          <p:cNvPr id="9" name="Group 8"/>
          <p:cNvGrpSpPr/>
          <p:nvPr/>
        </p:nvGrpSpPr>
        <p:grpSpPr>
          <a:xfrm>
            <a:off x="4651658" y="3645330"/>
            <a:ext cx="3719265" cy="1527077"/>
            <a:chOff x="4651658" y="3645330"/>
            <a:chExt cx="3719265" cy="1527077"/>
          </a:xfrm>
        </p:grpSpPr>
        <p:pic>
          <p:nvPicPr>
            <p:cNvPr id="20" name="Picture 19"/>
            <p:cNvPicPr/>
            <p:nvPr/>
          </p:nvPicPr>
          <p:blipFill>
            <a:blip r:embed="rId9">
              <a:extLst>
                <a:ext uri="{28A0092B-C50C-407E-A947-70E740481C1C}">
                  <a14:useLocalDpi xmlns:a14="http://schemas.microsoft.com/office/drawing/2010/main" val="0"/>
                </a:ext>
              </a:extLst>
            </a:blip>
            <a:stretch>
              <a:fillRect/>
            </a:stretch>
          </p:blipFill>
          <p:spPr>
            <a:xfrm>
              <a:off x="6890167" y="3997965"/>
              <a:ext cx="1280160" cy="1058419"/>
            </a:xfrm>
            <a:prstGeom prst="rect">
              <a:avLst/>
            </a:prstGeom>
          </p:spPr>
        </p:pic>
        <p:pic>
          <p:nvPicPr>
            <p:cNvPr id="21" name="Picture 20"/>
            <p:cNvPicPr/>
            <p:nvPr/>
          </p:nvPicPr>
          <p:blipFill>
            <a:blip r:embed="rId10">
              <a:extLst>
                <a:ext uri="{28A0092B-C50C-407E-A947-70E740481C1C}">
                  <a14:useLocalDpi xmlns:a14="http://schemas.microsoft.com/office/drawing/2010/main" val="0"/>
                </a:ext>
              </a:extLst>
            </a:blip>
            <a:stretch>
              <a:fillRect/>
            </a:stretch>
          </p:blipFill>
          <p:spPr>
            <a:xfrm>
              <a:off x="4880964" y="3997965"/>
              <a:ext cx="1280160" cy="1097280"/>
            </a:xfrm>
            <a:prstGeom prst="rect">
              <a:avLst/>
            </a:prstGeom>
          </p:spPr>
        </p:pic>
        <p:sp>
          <p:nvSpPr>
            <p:cNvPr id="22" name="Rounded Rectangle 21"/>
            <p:cNvSpPr/>
            <p:nvPr/>
          </p:nvSpPr>
          <p:spPr>
            <a:xfrm>
              <a:off x="4651658" y="3645330"/>
              <a:ext cx="3719265" cy="1527077"/>
            </a:xfrm>
            <a:prstGeom prst="roundRect">
              <a:avLst/>
            </a:prstGeom>
            <a:no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p:cNvSpPr/>
          <p:nvPr/>
        </p:nvSpPr>
        <p:spPr>
          <a:xfrm>
            <a:off x="5316776" y="3552004"/>
            <a:ext cx="2684224" cy="27533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Biển</a:t>
            </a:r>
            <a:r>
              <a:rPr lang="en-US" sz="16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b="1" dirty="0" err="1">
                <a:solidFill>
                  <a:schemeClr val="tx1"/>
                </a:solidFill>
                <a:latin typeface="Tahoma" panose="020B0604030504040204" pitchFamily="34" charset="0"/>
                <a:ea typeface="Tahoma" panose="020B0604030504040204" pitchFamily="34" charset="0"/>
                <a:cs typeface="Tahoma" panose="020B0604030504040204" pitchFamily="34" charset="0"/>
              </a:rPr>
              <a:t>báo</a:t>
            </a:r>
            <a:r>
              <a:rPr lang="en-US" sz="16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b="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chỉ</a:t>
            </a:r>
            <a:r>
              <a:rPr lang="en-US" sz="16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b="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dẫn</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grpSp>
        <p:nvGrpSpPr>
          <p:cNvPr id="10" name="Group 9"/>
          <p:cNvGrpSpPr/>
          <p:nvPr/>
        </p:nvGrpSpPr>
        <p:grpSpPr>
          <a:xfrm>
            <a:off x="498325" y="5545948"/>
            <a:ext cx="7872598" cy="1164873"/>
            <a:chOff x="498325" y="5545948"/>
            <a:chExt cx="7872598" cy="1164873"/>
          </a:xfrm>
        </p:grpSpPr>
        <p:pic>
          <p:nvPicPr>
            <p:cNvPr id="24" name="Picture 23"/>
            <p:cNvPicPr>
              <a:picLocks noChangeAspect="1"/>
            </p:cNvPicPr>
            <p:nvPr/>
          </p:nvPicPr>
          <p:blipFill>
            <a:blip r:embed="rId11"/>
            <a:stretch>
              <a:fillRect/>
            </a:stretch>
          </p:blipFill>
          <p:spPr>
            <a:xfrm>
              <a:off x="2933810" y="5908801"/>
              <a:ext cx="5201084" cy="671590"/>
            </a:xfrm>
            <a:prstGeom prst="rect">
              <a:avLst/>
            </a:prstGeom>
          </p:spPr>
        </p:pic>
        <p:pic>
          <p:nvPicPr>
            <p:cNvPr id="25" name="Picture 24"/>
            <p:cNvPicPr>
              <a:picLocks noChangeAspect="1"/>
            </p:cNvPicPr>
            <p:nvPr/>
          </p:nvPicPr>
          <p:blipFill>
            <a:blip r:embed="rId12"/>
            <a:stretch>
              <a:fillRect/>
            </a:stretch>
          </p:blipFill>
          <p:spPr>
            <a:xfrm>
              <a:off x="685608" y="5980033"/>
              <a:ext cx="1914525" cy="527788"/>
            </a:xfrm>
            <a:prstGeom prst="rect">
              <a:avLst/>
            </a:prstGeom>
          </p:spPr>
        </p:pic>
        <p:sp>
          <p:nvSpPr>
            <p:cNvPr id="26" name="Rounded Rectangle 25"/>
            <p:cNvSpPr/>
            <p:nvPr/>
          </p:nvSpPr>
          <p:spPr>
            <a:xfrm>
              <a:off x="498325" y="5545948"/>
              <a:ext cx="7872598" cy="1164873"/>
            </a:xfrm>
            <a:prstGeom prst="roundRect">
              <a:avLst/>
            </a:prstGeom>
            <a:no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p:cNvSpPr/>
          <p:nvPr/>
        </p:nvSpPr>
        <p:spPr>
          <a:xfrm>
            <a:off x="2972480" y="5393548"/>
            <a:ext cx="2819400" cy="26901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Biển</a:t>
            </a:r>
            <a:r>
              <a:rPr lang="en-US" sz="16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b="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báo</a:t>
            </a:r>
            <a:r>
              <a:rPr lang="en-US" sz="16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b="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phụ</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5" name="Rectangle 4"/>
          <p:cNvSpPr/>
          <p:nvPr/>
        </p:nvSpPr>
        <p:spPr>
          <a:xfrm>
            <a:off x="979525" y="1488649"/>
            <a:ext cx="2895600" cy="27120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Biển</a:t>
            </a:r>
            <a:r>
              <a:rPr lang="en-US" sz="16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b="1" dirty="0" err="1">
                <a:solidFill>
                  <a:schemeClr val="tx1"/>
                </a:solidFill>
                <a:latin typeface="Tahoma" panose="020B0604030504040204" pitchFamily="34" charset="0"/>
                <a:ea typeface="Tahoma" panose="020B0604030504040204" pitchFamily="34" charset="0"/>
                <a:cs typeface="Tahoma" panose="020B0604030504040204" pitchFamily="34" charset="0"/>
              </a:rPr>
              <a:t>báo</a:t>
            </a:r>
            <a:r>
              <a:rPr lang="en-US" sz="16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600" b="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cấm</a:t>
            </a: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71583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wipe(down)">
                                      <p:cBhvr>
                                        <p:cTn id="12" dur="5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down)">
                                      <p:cBhvr>
                                        <p:cTn id="2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19" grpId="0" animBg="1"/>
      <p:bldP spid="23" grpId="0" animBg="1"/>
      <p:bldP spid="27" grpId="0" animBg="1"/>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p:cNvSpPr txBox="1">
            <a:spLocks/>
          </p:cNvSpPr>
          <p:nvPr/>
        </p:nvSpPr>
        <p:spPr bwMode="auto">
          <a:xfrm>
            <a:off x="152399" y="533400"/>
            <a:ext cx="8816723"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vi-VN" sz="2200" b="1" dirty="0" smtClean="0">
                <a:latin typeface="Tahoma" panose="020B0604030504040204" pitchFamily="34" charset="0"/>
                <a:ea typeface="Tahoma" panose="020B0604030504040204" pitchFamily="34" charset="0"/>
                <a:cs typeface="Tahoma" panose="020B0604030504040204" pitchFamily="34" charset="0"/>
              </a:rPr>
              <a:t>1.</a:t>
            </a:r>
            <a:r>
              <a:rPr lang="en-US" sz="2200" b="1" dirty="0" smtClean="0">
                <a:latin typeface="Tahoma" panose="020B0604030504040204" pitchFamily="34" charset="0"/>
                <a:ea typeface="Tahoma" panose="020B0604030504040204" pitchFamily="34" charset="0"/>
                <a:cs typeface="Tahoma" panose="020B0604030504040204" pitchFamily="34" charset="0"/>
              </a:rPr>
              <a:t>2</a:t>
            </a:r>
            <a:r>
              <a:rPr lang="vi-VN" sz="2200" b="1" dirty="0" smtClean="0">
                <a:latin typeface="Tahoma" panose="020B0604030504040204" pitchFamily="34" charset="0"/>
                <a:ea typeface="Tahoma" panose="020B0604030504040204" pitchFamily="34" charset="0"/>
                <a:cs typeface="Tahoma" panose="020B0604030504040204" pitchFamily="34" charset="0"/>
              </a:rPr>
              <a:t> </a:t>
            </a:r>
            <a:r>
              <a:rPr lang="en-US" sz="2200" b="1" dirty="0" err="1" smtClean="0">
                <a:latin typeface="Tahoma" panose="020B0604030504040204" pitchFamily="34" charset="0"/>
                <a:ea typeface="Tahoma" panose="020B0604030504040204" pitchFamily="34" charset="0"/>
                <a:cs typeface="Tahoma" panose="020B0604030504040204" pitchFamily="34" charset="0"/>
              </a:rPr>
              <a:t>Tìm</a:t>
            </a:r>
            <a:r>
              <a:rPr lang="en-US" sz="2200" b="1" dirty="0" smtClean="0">
                <a:latin typeface="Tahoma" panose="020B0604030504040204" pitchFamily="34" charset="0"/>
                <a:ea typeface="Tahoma" panose="020B0604030504040204" pitchFamily="34" charset="0"/>
                <a:cs typeface="Tahoma" panose="020B0604030504040204" pitchFamily="34" charset="0"/>
              </a:rPr>
              <a:t> </a:t>
            </a:r>
            <a:r>
              <a:rPr lang="en-US" sz="2200" b="1" dirty="0" err="1" smtClean="0">
                <a:latin typeface="Tahoma" panose="020B0604030504040204" pitchFamily="34" charset="0"/>
                <a:ea typeface="Tahoma" panose="020B0604030504040204" pitchFamily="34" charset="0"/>
                <a:cs typeface="Tahoma" panose="020B0604030504040204" pitchFamily="34" charset="0"/>
              </a:rPr>
              <a:t>hiểu</a:t>
            </a:r>
            <a:r>
              <a:rPr lang="en-US" sz="2200" b="1" dirty="0" smtClean="0">
                <a:latin typeface="Tahoma" panose="020B0604030504040204" pitchFamily="34" charset="0"/>
                <a:ea typeface="Tahoma" panose="020B0604030504040204" pitchFamily="34" charset="0"/>
                <a:cs typeface="Tahoma" panose="020B0604030504040204" pitchFamily="34" charset="0"/>
              </a:rPr>
              <a:t> </a:t>
            </a:r>
            <a:r>
              <a:rPr lang="en-US" sz="2200" b="1" dirty="0" err="1" smtClean="0">
                <a:latin typeface="Tahoma" panose="020B0604030504040204" pitchFamily="34" charset="0"/>
                <a:ea typeface="Tahoma" panose="020B0604030504040204" pitchFamily="34" charset="0"/>
                <a:cs typeface="Tahoma" panose="020B0604030504040204" pitchFamily="34" charset="0"/>
              </a:rPr>
              <a:t>về</a:t>
            </a:r>
            <a:r>
              <a:rPr lang="en-US" sz="2200" b="1" dirty="0" smtClean="0">
                <a:latin typeface="Tahoma" panose="020B0604030504040204" pitchFamily="34" charset="0"/>
                <a:ea typeface="Tahoma" panose="020B0604030504040204" pitchFamily="34" charset="0"/>
                <a:cs typeface="Tahoma" panose="020B0604030504040204" pitchFamily="34" charset="0"/>
              </a:rPr>
              <a:t> </a:t>
            </a:r>
            <a:r>
              <a:rPr lang="en-US" sz="2200" b="1" dirty="0" err="1" smtClean="0">
                <a:latin typeface="Tahoma" panose="020B0604030504040204" pitchFamily="34" charset="0"/>
                <a:ea typeface="Tahoma" panose="020B0604030504040204" pitchFamily="34" charset="0"/>
                <a:cs typeface="Tahoma" panose="020B0604030504040204" pitchFamily="34" charset="0"/>
              </a:rPr>
              <a:t>hệ</a:t>
            </a:r>
            <a:r>
              <a:rPr lang="en-US" sz="2200" b="1" dirty="0" smtClean="0">
                <a:latin typeface="Tahoma" panose="020B0604030504040204" pitchFamily="34" charset="0"/>
                <a:ea typeface="Tahoma" panose="020B0604030504040204" pitchFamily="34" charset="0"/>
                <a:cs typeface="Tahoma" panose="020B0604030504040204" pitchFamily="34" charset="0"/>
              </a:rPr>
              <a:t> </a:t>
            </a:r>
            <a:r>
              <a:rPr lang="en-US" sz="2200" b="1" dirty="0" err="1">
                <a:latin typeface="Tahoma" panose="020B0604030504040204" pitchFamily="34" charset="0"/>
                <a:ea typeface="Tahoma" panose="020B0604030504040204" pitchFamily="34" charset="0"/>
                <a:cs typeface="Tahoma" panose="020B0604030504040204" pitchFamily="34" charset="0"/>
              </a:rPr>
              <a:t>thống</a:t>
            </a:r>
            <a:r>
              <a:rPr lang="en-US" sz="2200" b="1" dirty="0">
                <a:latin typeface="Tahoma" panose="020B0604030504040204" pitchFamily="34" charset="0"/>
                <a:ea typeface="Tahoma" panose="020B0604030504040204" pitchFamily="34" charset="0"/>
                <a:cs typeface="Tahoma" panose="020B0604030504040204" pitchFamily="34" charset="0"/>
              </a:rPr>
              <a:t> </a:t>
            </a:r>
            <a:r>
              <a:rPr lang="en-US" sz="2200" b="1" dirty="0" err="1">
                <a:latin typeface="Tahoma" panose="020B0604030504040204" pitchFamily="34" charset="0"/>
                <a:ea typeface="Tahoma" panose="020B0604030504040204" pitchFamily="34" charset="0"/>
                <a:cs typeface="Tahoma" panose="020B0604030504040204" pitchFamily="34" charset="0"/>
              </a:rPr>
              <a:t>tín</a:t>
            </a:r>
            <a:r>
              <a:rPr lang="en-US" sz="2200" b="1" dirty="0">
                <a:latin typeface="Tahoma" panose="020B0604030504040204" pitchFamily="34" charset="0"/>
                <a:ea typeface="Tahoma" panose="020B0604030504040204" pitchFamily="34" charset="0"/>
                <a:cs typeface="Tahoma" panose="020B0604030504040204" pitchFamily="34" charset="0"/>
              </a:rPr>
              <a:t> </a:t>
            </a:r>
            <a:r>
              <a:rPr lang="en-US" sz="2200" b="1" dirty="0" err="1">
                <a:latin typeface="Tahoma" panose="020B0604030504040204" pitchFamily="34" charset="0"/>
                <a:ea typeface="Tahoma" panose="020B0604030504040204" pitchFamily="34" charset="0"/>
                <a:cs typeface="Tahoma" panose="020B0604030504040204" pitchFamily="34" charset="0"/>
              </a:rPr>
              <a:t>hiệu</a:t>
            </a:r>
            <a:r>
              <a:rPr lang="en-US" sz="2200" b="1" dirty="0">
                <a:latin typeface="Tahoma" panose="020B0604030504040204" pitchFamily="34" charset="0"/>
                <a:ea typeface="Tahoma" panose="020B0604030504040204" pitchFamily="34" charset="0"/>
                <a:cs typeface="Tahoma" panose="020B0604030504040204" pitchFamily="34" charset="0"/>
              </a:rPr>
              <a:t> </a:t>
            </a:r>
            <a:r>
              <a:rPr lang="en-US" sz="2200" b="1" dirty="0" err="1">
                <a:latin typeface="Tahoma" panose="020B0604030504040204" pitchFamily="34" charset="0"/>
                <a:ea typeface="Tahoma" panose="020B0604030504040204" pitchFamily="34" charset="0"/>
                <a:cs typeface="Tahoma" panose="020B0604030504040204" pitchFamily="34" charset="0"/>
              </a:rPr>
              <a:t>đèn</a:t>
            </a:r>
            <a:r>
              <a:rPr lang="en-US" sz="2200" b="1" dirty="0">
                <a:latin typeface="Tahoma" panose="020B0604030504040204" pitchFamily="34" charset="0"/>
                <a:ea typeface="Tahoma" panose="020B0604030504040204" pitchFamily="34" charset="0"/>
                <a:cs typeface="Tahoma" panose="020B0604030504040204" pitchFamily="34" charset="0"/>
              </a:rPr>
              <a:t> </a:t>
            </a:r>
            <a:r>
              <a:rPr lang="en-US" sz="2200" b="1" dirty="0" err="1">
                <a:latin typeface="Tahoma" panose="020B0604030504040204" pitchFamily="34" charset="0"/>
                <a:ea typeface="Tahoma" panose="020B0604030504040204" pitchFamily="34" charset="0"/>
                <a:cs typeface="Tahoma" panose="020B0604030504040204" pitchFamily="34" charset="0"/>
              </a:rPr>
              <a:t>giao</a:t>
            </a:r>
            <a:r>
              <a:rPr lang="en-US" sz="2200" b="1" dirty="0">
                <a:latin typeface="Tahoma" panose="020B0604030504040204" pitchFamily="34" charset="0"/>
                <a:ea typeface="Tahoma" panose="020B0604030504040204" pitchFamily="34" charset="0"/>
                <a:cs typeface="Tahoma" panose="020B0604030504040204" pitchFamily="34" charset="0"/>
              </a:rPr>
              <a:t> </a:t>
            </a:r>
            <a:r>
              <a:rPr lang="en-US" sz="2200" b="1" dirty="0" err="1">
                <a:latin typeface="Tahoma" panose="020B0604030504040204" pitchFamily="34" charset="0"/>
                <a:ea typeface="Tahoma" panose="020B0604030504040204" pitchFamily="34" charset="0"/>
                <a:cs typeface="Tahoma" panose="020B0604030504040204" pitchFamily="34" charset="0"/>
              </a:rPr>
              <a:t>thông</a:t>
            </a:r>
            <a:r>
              <a:rPr lang="en-US" sz="2200" b="1" dirty="0">
                <a:latin typeface="Tahoma" panose="020B0604030504040204" pitchFamily="34" charset="0"/>
                <a:ea typeface="Tahoma" panose="020B0604030504040204" pitchFamily="34" charset="0"/>
                <a:cs typeface="Tahoma" panose="020B0604030504040204" pitchFamily="34" charset="0"/>
              </a:rPr>
              <a:t> </a:t>
            </a:r>
          </a:p>
        </p:txBody>
      </p:sp>
      <p:sp>
        <p:nvSpPr>
          <p:cNvPr id="10" name="TextBox 9"/>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8" name="Rounded Rectangular Callout 7"/>
          <p:cNvSpPr/>
          <p:nvPr/>
        </p:nvSpPr>
        <p:spPr bwMode="auto">
          <a:xfrm>
            <a:off x="192109" y="1600200"/>
            <a:ext cx="6359273" cy="1430991"/>
          </a:xfrm>
          <a:prstGeom prst="wedgeRoundRectCallout">
            <a:avLst>
              <a:gd name="adj1" fmla="val 51577"/>
              <a:gd name="adj2" fmla="val 63220"/>
              <a:gd name="adj3" fmla="val 16667"/>
            </a:avLst>
          </a:prstGeom>
          <a:solidFill>
            <a:srgbClr val="92D050"/>
          </a:solidFill>
          <a:ln w="25400">
            <a:noFill/>
            <a:miter lim="800000"/>
            <a:headEnd/>
            <a:tailEnd/>
          </a:ln>
        </p:spPr>
        <p:txBody>
          <a:bodyPr anchor="ctr"/>
          <a:lstStyle/>
          <a:p>
            <a:pPr marL="742950" lvl="1" indent="-285750" eaLnBrk="1" hangingPunct="1">
              <a:lnSpc>
                <a:spcPct val="150000"/>
              </a:lnSpc>
              <a:defRPr/>
            </a:pPr>
            <a:endParaRPr lang="en-US" sz="2400" dirty="0">
              <a:solidFill>
                <a:schemeClr val="tx1">
                  <a:lumMod val="95000"/>
                  <a:lumOff val="5000"/>
                </a:schemeClr>
              </a:solidFill>
              <a:latin typeface="Calibri" pitchFamily="34" charset="0"/>
            </a:endParaRPr>
          </a:p>
        </p:txBody>
      </p:sp>
      <p:sp>
        <p:nvSpPr>
          <p:cNvPr id="11" name="Rectangle 10"/>
          <p:cNvSpPr/>
          <p:nvPr/>
        </p:nvSpPr>
        <p:spPr>
          <a:xfrm>
            <a:off x="457200" y="1600200"/>
            <a:ext cx="6172200" cy="1437708"/>
          </a:xfrm>
          <a:prstGeom prst="rect">
            <a:avLst/>
          </a:prstGeom>
          <a:ln>
            <a:noFill/>
          </a:ln>
        </p:spPr>
        <p:txBody>
          <a:bodyPr wrap="square" lIns="182880" anchor="ctr" anchorCtr="0">
            <a:noAutofit/>
          </a:bodyPr>
          <a:lstStyle/>
          <a:p>
            <a:r>
              <a:rPr lang="en-US" sz="2400" dirty="0"/>
              <a:t>C</a:t>
            </a:r>
            <a:r>
              <a:rPr lang="vi-VN" sz="2400" dirty="0"/>
              <a:t>ho biết tín hiệu đèn giao thông có mấy màu? Mỗi màu quy định như thế </a:t>
            </a:r>
            <a:r>
              <a:rPr lang="vi-VN" sz="2400" dirty="0" smtClean="0"/>
              <a:t>nào</a:t>
            </a:r>
            <a:r>
              <a:rPr lang="en-US" sz="2400" dirty="0" smtClean="0"/>
              <a:t>?</a:t>
            </a:r>
            <a:endParaRPr lang="en-US" sz="2400" dirty="0"/>
          </a:p>
        </p:txBody>
      </p:sp>
      <p:grpSp>
        <p:nvGrpSpPr>
          <p:cNvPr id="12" name="Group 11"/>
          <p:cNvGrpSpPr/>
          <p:nvPr/>
        </p:nvGrpSpPr>
        <p:grpSpPr>
          <a:xfrm>
            <a:off x="6629400" y="1997301"/>
            <a:ext cx="2292350" cy="3757613"/>
            <a:chOff x="6676773" y="2667000"/>
            <a:chExt cx="2292350" cy="3757613"/>
          </a:xfrm>
        </p:grpSpPr>
        <p:pic>
          <p:nvPicPr>
            <p:cNvPr id="13" name="Picture 4"/>
            <p:cNvPicPr>
              <a:picLocks noChangeAspect="1" noChangeArrowheads="1"/>
            </p:cNvPicPr>
            <p:nvPr/>
          </p:nvPicPr>
          <p:blipFill>
            <a:blip r:embed="rId3" cstate="print"/>
            <a:srcRect l="57813" t="26042" r="29688" b="47916"/>
            <a:stretch>
              <a:fillRect/>
            </a:stretch>
          </p:blipFill>
          <p:spPr bwMode="auto">
            <a:xfrm>
              <a:off x="6676773" y="2667000"/>
              <a:ext cx="2292350" cy="3657600"/>
            </a:xfrm>
            <a:prstGeom prst="rect">
              <a:avLst/>
            </a:prstGeom>
            <a:noFill/>
            <a:ln w="9525">
              <a:noFill/>
              <a:miter lim="800000"/>
              <a:headEnd/>
              <a:tailEnd/>
            </a:ln>
          </p:spPr>
        </p:pic>
        <p:pic>
          <p:nvPicPr>
            <p:cNvPr id="14" name="Picture 13"/>
            <p:cNvPicPr>
              <a:picLocks noChangeAspect="1"/>
            </p:cNvPicPr>
            <p:nvPr/>
          </p:nvPicPr>
          <p:blipFill>
            <a:blip r:embed="rId4"/>
            <a:stretch>
              <a:fillRect/>
            </a:stretch>
          </p:blipFill>
          <p:spPr>
            <a:xfrm>
              <a:off x="7162800" y="2667000"/>
              <a:ext cx="438150" cy="200025"/>
            </a:xfrm>
            <a:prstGeom prst="rect">
              <a:avLst/>
            </a:prstGeom>
          </p:spPr>
        </p:pic>
        <p:pic>
          <p:nvPicPr>
            <p:cNvPr id="19" name="Picture 18"/>
            <p:cNvPicPr>
              <a:picLocks noChangeAspect="1"/>
            </p:cNvPicPr>
            <p:nvPr/>
          </p:nvPicPr>
          <p:blipFill>
            <a:blip r:embed="rId4"/>
            <a:stretch>
              <a:fillRect/>
            </a:stretch>
          </p:blipFill>
          <p:spPr>
            <a:xfrm>
              <a:off x="6943724" y="6124575"/>
              <a:ext cx="657225" cy="300038"/>
            </a:xfrm>
            <a:prstGeom prst="rect">
              <a:avLst/>
            </a:prstGeom>
          </p:spPr>
        </p:pic>
      </p:grpSp>
      <p:pic>
        <p:nvPicPr>
          <p:cNvPr id="16" name="Picture 15" descr="chay voi sang duong khi den do.jpg"/>
          <p:cNvPicPr/>
          <p:nvPr/>
        </p:nvPicPr>
        <p:blipFill>
          <a:blip r:embed="rId5" cstate="print"/>
          <a:stretch>
            <a:fillRect/>
          </a:stretch>
        </p:blipFill>
        <p:spPr>
          <a:xfrm>
            <a:off x="3615562" y="3656892"/>
            <a:ext cx="3124200" cy="2287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Rectangle 1"/>
          <p:cNvSpPr/>
          <p:nvPr/>
        </p:nvSpPr>
        <p:spPr>
          <a:xfrm>
            <a:off x="192109" y="5954524"/>
            <a:ext cx="3008291" cy="320280"/>
          </a:xfrm>
          <a:prstGeom prst="rect">
            <a:avLst/>
          </a:prstGeom>
        </p:spPr>
        <p:txBody>
          <a:bodyPr wrap="square">
            <a:spAutoFit/>
          </a:bodyPr>
          <a:lstStyle/>
          <a:p>
            <a:pPr algn="ctr">
              <a:lnSpc>
                <a:spcPct val="115000"/>
              </a:lnSpc>
              <a:spcAft>
                <a:spcPts val="1000"/>
              </a:spcAft>
            </a:pPr>
            <a:r>
              <a:rPr lang="en-US" sz="1400" i="1" dirty="0" err="1">
                <a:latin typeface="Times New Roman" panose="02020603050405020304" pitchFamily="18" charset="0"/>
                <a:ea typeface="Calibri" panose="020F0502020204030204" pitchFamily="34" charset="0"/>
                <a:cs typeface="Times New Roman" panose="02020603050405020304" pitchFamily="18" charset="0"/>
              </a:rPr>
              <a:t>Nguồn</a:t>
            </a:r>
            <a:r>
              <a:rPr lang="en-US" sz="1400" i="1" dirty="0">
                <a:latin typeface="Times New Roman" panose="02020603050405020304" pitchFamily="18" charset="0"/>
                <a:ea typeface="Calibri" panose="020F0502020204030204" pitchFamily="34" charset="0"/>
                <a:cs typeface="Times New Roman" panose="02020603050405020304" pitchFamily="18" charset="0"/>
              </a:rPr>
              <a:t>: http://cand.com.vn</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3844888" y="5944667"/>
            <a:ext cx="2742474" cy="320280"/>
          </a:xfrm>
          <a:prstGeom prst="rect">
            <a:avLst/>
          </a:prstGeom>
        </p:spPr>
        <p:txBody>
          <a:bodyPr wrap="square">
            <a:spAutoFit/>
          </a:bodyPr>
          <a:lstStyle/>
          <a:p>
            <a:pPr algn="ctr">
              <a:lnSpc>
                <a:spcPct val="115000"/>
              </a:lnSpc>
              <a:spcAft>
                <a:spcPts val="1000"/>
              </a:spcAft>
            </a:pPr>
            <a:r>
              <a:rPr lang="en-US" sz="1400" i="1" dirty="0" err="1">
                <a:latin typeface="Times New Roman" panose="02020603050405020304" pitchFamily="18" charset="0"/>
                <a:ea typeface="Calibri" panose="020F0502020204030204" pitchFamily="34" charset="0"/>
                <a:cs typeface="Times New Roman" panose="02020603050405020304" pitchFamily="18" charset="0"/>
              </a:rPr>
              <a:t>Nguồn</a:t>
            </a:r>
            <a:r>
              <a:rPr lang="en-US" sz="1400" i="1" dirty="0">
                <a:latin typeface="Times New Roman" panose="02020603050405020304" pitchFamily="18" charset="0"/>
                <a:ea typeface="Calibri" panose="020F0502020204030204" pitchFamily="34" charset="0"/>
                <a:cs typeface="Times New Roman" panose="02020603050405020304" pitchFamily="18" charset="0"/>
              </a:rPr>
              <a:t>: vietnamnet.vn</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4856" y="3656892"/>
            <a:ext cx="3076575" cy="22976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994987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par>
                                <p:cTn id="22" presetID="22" presetClass="entr" presetSubtype="4"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2" grpId="0"/>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11754" t="15353" r="11212" b="15555"/>
          <a:stretch/>
        </p:blipFill>
        <p:spPr>
          <a:xfrm rot="5400000">
            <a:off x="5654928" y="2704899"/>
            <a:ext cx="4594173" cy="2340429"/>
          </a:xfrm>
          <a:prstGeom prst="rect">
            <a:avLst/>
          </a:prstGeom>
        </p:spPr>
      </p:pic>
      <p:sp>
        <p:nvSpPr>
          <p:cNvPr id="8" name="TextBox 7"/>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6" name="Title 2"/>
          <p:cNvSpPr txBox="1">
            <a:spLocks/>
          </p:cNvSpPr>
          <p:nvPr/>
        </p:nvSpPr>
        <p:spPr bwMode="auto">
          <a:xfrm>
            <a:off x="152399" y="533400"/>
            <a:ext cx="8816723"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vi-VN" sz="2200" b="1" dirty="0" smtClean="0">
                <a:latin typeface="Tahoma" panose="020B0604030504040204" pitchFamily="34" charset="0"/>
                <a:ea typeface="Tahoma" panose="020B0604030504040204" pitchFamily="34" charset="0"/>
                <a:cs typeface="Tahoma" panose="020B0604030504040204" pitchFamily="34" charset="0"/>
              </a:rPr>
              <a:t>1.</a:t>
            </a:r>
            <a:r>
              <a:rPr lang="en-US" sz="2200" b="1" dirty="0" smtClean="0">
                <a:latin typeface="Tahoma" panose="020B0604030504040204" pitchFamily="34" charset="0"/>
                <a:ea typeface="Tahoma" panose="020B0604030504040204" pitchFamily="34" charset="0"/>
                <a:cs typeface="Tahoma" panose="020B0604030504040204" pitchFamily="34" charset="0"/>
              </a:rPr>
              <a:t>2</a:t>
            </a:r>
            <a:r>
              <a:rPr lang="vi-VN" sz="2200" b="1" dirty="0" smtClean="0">
                <a:latin typeface="Tahoma" panose="020B0604030504040204" pitchFamily="34" charset="0"/>
                <a:ea typeface="Tahoma" panose="020B0604030504040204" pitchFamily="34" charset="0"/>
                <a:cs typeface="Tahoma" panose="020B0604030504040204" pitchFamily="34" charset="0"/>
              </a:rPr>
              <a:t> </a:t>
            </a:r>
            <a:r>
              <a:rPr lang="en-US" sz="2200" b="1" dirty="0" err="1" smtClean="0">
                <a:latin typeface="Tahoma" panose="020B0604030504040204" pitchFamily="34" charset="0"/>
                <a:ea typeface="Tahoma" panose="020B0604030504040204" pitchFamily="34" charset="0"/>
                <a:cs typeface="Tahoma" panose="020B0604030504040204" pitchFamily="34" charset="0"/>
              </a:rPr>
              <a:t>Tìm</a:t>
            </a:r>
            <a:r>
              <a:rPr lang="en-US" sz="2200" b="1" dirty="0" smtClean="0">
                <a:latin typeface="Tahoma" panose="020B0604030504040204" pitchFamily="34" charset="0"/>
                <a:ea typeface="Tahoma" panose="020B0604030504040204" pitchFamily="34" charset="0"/>
                <a:cs typeface="Tahoma" panose="020B0604030504040204" pitchFamily="34" charset="0"/>
              </a:rPr>
              <a:t> </a:t>
            </a:r>
            <a:r>
              <a:rPr lang="en-US" sz="2200" b="1" dirty="0" err="1" smtClean="0">
                <a:latin typeface="Tahoma" panose="020B0604030504040204" pitchFamily="34" charset="0"/>
                <a:ea typeface="Tahoma" panose="020B0604030504040204" pitchFamily="34" charset="0"/>
                <a:cs typeface="Tahoma" panose="020B0604030504040204" pitchFamily="34" charset="0"/>
              </a:rPr>
              <a:t>hiểu</a:t>
            </a:r>
            <a:r>
              <a:rPr lang="en-US" sz="2200" b="1" dirty="0" smtClean="0">
                <a:latin typeface="Tahoma" panose="020B0604030504040204" pitchFamily="34" charset="0"/>
                <a:ea typeface="Tahoma" panose="020B0604030504040204" pitchFamily="34" charset="0"/>
                <a:cs typeface="Tahoma" panose="020B0604030504040204" pitchFamily="34" charset="0"/>
              </a:rPr>
              <a:t> </a:t>
            </a:r>
            <a:r>
              <a:rPr lang="en-US" sz="2200" b="1" dirty="0" err="1" smtClean="0">
                <a:latin typeface="Tahoma" panose="020B0604030504040204" pitchFamily="34" charset="0"/>
                <a:ea typeface="Tahoma" panose="020B0604030504040204" pitchFamily="34" charset="0"/>
                <a:cs typeface="Tahoma" panose="020B0604030504040204" pitchFamily="34" charset="0"/>
              </a:rPr>
              <a:t>về</a:t>
            </a:r>
            <a:r>
              <a:rPr lang="en-US" sz="2200" b="1" dirty="0" smtClean="0">
                <a:latin typeface="Tahoma" panose="020B0604030504040204" pitchFamily="34" charset="0"/>
                <a:ea typeface="Tahoma" panose="020B0604030504040204" pitchFamily="34" charset="0"/>
                <a:cs typeface="Tahoma" panose="020B0604030504040204" pitchFamily="34" charset="0"/>
              </a:rPr>
              <a:t> </a:t>
            </a:r>
            <a:r>
              <a:rPr lang="en-US" sz="2200" b="1" dirty="0" err="1" smtClean="0">
                <a:latin typeface="Tahoma" panose="020B0604030504040204" pitchFamily="34" charset="0"/>
                <a:ea typeface="Tahoma" panose="020B0604030504040204" pitchFamily="34" charset="0"/>
                <a:cs typeface="Tahoma" panose="020B0604030504040204" pitchFamily="34" charset="0"/>
              </a:rPr>
              <a:t>hệ</a:t>
            </a:r>
            <a:r>
              <a:rPr lang="en-US" sz="2200" b="1" dirty="0" smtClean="0">
                <a:latin typeface="Tahoma" panose="020B0604030504040204" pitchFamily="34" charset="0"/>
                <a:ea typeface="Tahoma" panose="020B0604030504040204" pitchFamily="34" charset="0"/>
                <a:cs typeface="Tahoma" panose="020B0604030504040204" pitchFamily="34" charset="0"/>
              </a:rPr>
              <a:t> </a:t>
            </a:r>
            <a:r>
              <a:rPr lang="en-US" sz="2200" b="1" dirty="0" err="1">
                <a:latin typeface="Tahoma" panose="020B0604030504040204" pitchFamily="34" charset="0"/>
                <a:ea typeface="Tahoma" panose="020B0604030504040204" pitchFamily="34" charset="0"/>
                <a:cs typeface="Tahoma" panose="020B0604030504040204" pitchFamily="34" charset="0"/>
              </a:rPr>
              <a:t>thống</a:t>
            </a:r>
            <a:r>
              <a:rPr lang="en-US" sz="2200" b="1" dirty="0">
                <a:latin typeface="Tahoma" panose="020B0604030504040204" pitchFamily="34" charset="0"/>
                <a:ea typeface="Tahoma" panose="020B0604030504040204" pitchFamily="34" charset="0"/>
                <a:cs typeface="Tahoma" panose="020B0604030504040204" pitchFamily="34" charset="0"/>
              </a:rPr>
              <a:t> </a:t>
            </a:r>
            <a:r>
              <a:rPr lang="en-US" sz="2200" b="1" dirty="0" err="1">
                <a:latin typeface="Tahoma" panose="020B0604030504040204" pitchFamily="34" charset="0"/>
                <a:ea typeface="Tahoma" panose="020B0604030504040204" pitchFamily="34" charset="0"/>
                <a:cs typeface="Tahoma" panose="020B0604030504040204" pitchFamily="34" charset="0"/>
              </a:rPr>
              <a:t>tín</a:t>
            </a:r>
            <a:r>
              <a:rPr lang="en-US" sz="2200" b="1" dirty="0">
                <a:latin typeface="Tahoma" panose="020B0604030504040204" pitchFamily="34" charset="0"/>
                <a:ea typeface="Tahoma" panose="020B0604030504040204" pitchFamily="34" charset="0"/>
                <a:cs typeface="Tahoma" panose="020B0604030504040204" pitchFamily="34" charset="0"/>
              </a:rPr>
              <a:t> </a:t>
            </a:r>
            <a:r>
              <a:rPr lang="en-US" sz="2200" b="1" dirty="0" err="1">
                <a:latin typeface="Tahoma" panose="020B0604030504040204" pitchFamily="34" charset="0"/>
                <a:ea typeface="Tahoma" panose="020B0604030504040204" pitchFamily="34" charset="0"/>
                <a:cs typeface="Tahoma" panose="020B0604030504040204" pitchFamily="34" charset="0"/>
              </a:rPr>
              <a:t>hiệu</a:t>
            </a:r>
            <a:r>
              <a:rPr lang="en-US" sz="2200" b="1" dirty="0">
                <a:latin typeface="Tahoma" panose="020B0604030504040204" pitchFamily="34" charset="0"/>
                <a:ea typeface="Tahoma" panose="020B0604030504040204" pitchFamily="34" charset="0"/>
                <a:cs typeface="Tahoma" panose="020B0604030504040204" pitchFamily="34" charset="0"/>
              </a:rPr>
              <a:t> </a:t>
            </a:r>
            <a:r>
              <a:rPr lang="en-US" sz="2200" b="1" dirty="0" err="1">
                <a:latin typeface="Tahoma" panose="020B0604030504040204" pitchFamily="34" charset="0"/>
                <a:ea typeface="Tahoma" panose="020B0604030504040204" pitchFamily="34" charset="0"/>
                <a:cs typeface="Tahoma" panose="020B0604030504040204" pitchFamily="34" charset="0"/>
              </a:rPr>
              <a:t>đèn</a:t>
            </a:r>
            <a:r>
              <a:rPr lang="en-US" sz="2200" b="1" dirty="0">
                <a:latin typeface="Tahoma" panose="020B0604030504040204" pitchFamily="34" charset="0"/>
                <a:ea typeface="Tahoma" panose="020B0604030504040204" pitchFamily="34" charset="0"/>
                <a:cs typeface="Tahoma" panose="020B0604030504040204" pitchFamily="34" charset="0"/>
              </a:rPr>
              <a:t> </a:t>
            </a:r>
            <a:r>
              <a:rPr lang="en-US" sz="2200" b="1" dirty="0" err="1">
                <a:latin typeface="Tahoma" panose="020B0604030504040204" pitchFamily="34" charset="0"/>
                <a:ea typeface="Tahoma" panose="020B0604030504040204" pitchFamily="34" charset="0"/>
                <a:cs typeface="Tahoma" panose="020B0604030504040204" pitchFamily="34" charset="0"/>
              </a:rPr>
              <a:t>giao</a:t>
            </a:r>
            <a:r>
              <a:rPr lang="en-US" sz="2200" b="1" dirty="0">
                <a:latin typeface="Tahoma" panose="020B0604030504040204" pitchFamily="34" charset="0"/>
                <a:ea typeface="Tahoma" panose="020B0604030504040204" pitchFamily="34" charset="0"/>
                <a:cs typeface="Tahoma" panose="020B0604030504040204" pitchFamily="34" charset="0"/>
              </a:rPr>
              <a:t> </a:t>
            </a:r>
            <a:r>
              <a:rPr lang="en-US" sz="2200" b="1" dirty="0" err="1">
                <a:latin typeface="Tahoma" panose="020B0604030504040204" pitchFamily="34" charset="0"/>
                <a:ea typeface="Tahoma" panose="020B0604030504040204" pitchFamily="34" charset="0"/>
                <a:cs typeface="Tahoma" panose="020B0604030504040204" pitchFamily="34" charset="0"/>
              </a:rPr>
              <a:t>thông</a:t>
            </a:r>
            <a:r>
              <a:rPr lang="en-US" sz="2200" b="1" dirty="0">
                <a:latin typeface="Tahoma" panose="020B0604030504040204" pitchFamily="34" charset="0"/>
                <a:ea typeface="Tahoma" panose="020B0604030504040204" pitchFamily="34" charset="0"/>
                <a:cs typeface="Tahoma" panose="020B0604030504040204" pitchFamily="34" charset="0"/>
              </a:rPr>
              <a:t> </a:t>
            </a:r>
          </a:p>
        </p:txBody>
      </p:sp>
      <p:sp>
        <p:nvSpPr>
          <p:cNvPr id="4" name="Pentagon 3"/>
          <p:cNvSpPr/>
          <p:nvPr/>
        </p:nvSpPr>
        <p:spPr>
          <a:xfrm>
            <a:off x="381000" y="1795741"/>
            <a:ext cx="6096000" cy="696686"/>
          </a:xfrm>
          <a:prstGeom prst="homePlat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chemeClr val="tx1"/>
                </a:solidFill>
                <a:latin typeface="Arial" panose="020B0604020202020204" pitchFamily="34" charset="0"/>
                <a:cs typeface="Arial" panose="020B0604020202020204" pitchFamily="34" charset="0"/>
              </a:rPr>
              <a:t>Dừng</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lại</a:t>
            </a:r>
            <a:endParaRPr lang="en-US" sz="2400" b="1" dirty="0">
              <a:solidFill>
                <a:schemeClr val="tx1"/>
              </a:solidFill>
              <a:latin typeface="Arial" panose="020B0604020202020204" pitchFamily="34" charset="0"/>
              <a:cs typeface="Arial" panose="020B0604020202020204" pitchFamily="34" charset="0"/>
            </a:endParaRPr>
          </a:p>
        </p:txBody>
      </p:sp>
      <p:sp>
        <p:nvSpPr>
          <p:cNvPr id="10" name="Pentagon 9"/>
          <p:cNvSpPr/>
          <p:nvPr/>
        </p:nvSpPr>
        <p:spPr>
          <a:xfrm>
            <a:off x="381000" y="3286515"/>
            <a:ext cx="6096000" cy="696686"/>
          </a:xfrm>
          <a:prstGeom prst="homePlat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Arial" panose="020B0604020202020204" pitchFamily="34" charset="0"/>
                <a:cs typeface="Arial" panose="020B0604020202020204" pitchFamily="34" charset="0"/>
              </a:rPr>
              <a:t>Phải</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dừng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lại</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trước</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vạch</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dừng</a:t>
            </a:r>
            <a:endParaRPr lang="en-US" sz="2400" b="1" dirty="0">
              <a:solidFill>
                <a:schemeClr val="tx1"/>
              </a:solidFill>
              <a:latin typeface="Arial" panose="020B0604020202020204" pitchFamily="34" charset="0"/>
              <a:cs typeface="Arial" panose="020B0604020202020204" pitchFamily="34" charset="0"/>
            </a:endParaRPr>
          </a:p>
        </p:txBody>
      </p:sp>
      <p:sp>
        <p:nvSpPr>
          <p:cNvPr id="11" name="Pentagon 10"/>
          <p:cNvSpPr/>
          <p:nvPr/>
        </p:nvSpPr>
        <p:spPr>
          <a:xfrm>
            <a:off x="381000" y="4984604"/>
            <a:ext cx="6096000" cy="696686"/>
          </a:xfrm>
          <a:prstGeom prst="homePlate">
            <a:avLst/>
          </a:prstGeom>
          <a:solidFill>
            <a:srgbClr val="00FF0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chemeClr val="tx1"/>
                </a:solidFill>
                <a:latin typeface="Arial" panose="020B0604020202020204" pitchFamily="34" charset="0"/>
                <a:cs typeface="Arial" panose="020B0604020202020204" pitchFamily="34" charset="0"/>
              </a:rPr>
              <a:t>Được</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phép</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đi</a:t>
            </a:r>
            <a:endParaRPr lang="en-US" sz="2400" b="1" dirty="0">
              <a:solidFill>
                <a:schemeClr val="tx1"/>
              </a:solidFill>
              <a:latin typeface="Arial" panose="020B0604020202020204" pitchFamily="34" charset="0"/>
              <a:cs typeface="Arial" panose="020B0604020202020204" pitchFamily="34" charset="0"/>
            </a:endParaRPr>
          </a:p>
        </p:txBody>
      </p:sp>
      <p:sp>
        <p:nvSpPr>
          <p:cNvPr id="5" name="Rectangle 4"/>
          <p:cNvSpPr/>
          <p:nvPr/>
        </p:nvSpPr>
        <p:spPr>
          <a:xfrm>
            <a:off x="152399" y="4016427"/>
            <a:ext cx="6703283" cy="738664"/>
          </a:xfrm>
          <a:prstGeom prst="rect">
            <a:avLst/>
          </a:prstGeom>
        </p:spPr>
        <p:txBody>
          <a:bodyPr wrap="square">
            <a:spAutoFit/>
          </a:bodyPr>
          <a:lstStyle/>
          <a:p>
            <a:pPr marL="285750" indent="-285750">
              <a:buFont typeface="Arial" panose="020B0604020202020204" pitchFamily="34" charset="0"/>
              <a:buChar char="•"/>
            </a:pPr>
            <a:r>
              <a:rPr lang="en-US" sz="1400" dirty="0" err="1"/>
              <a:t>Nếu</a:t>
            </a:r>
            <a:r>
              <a:rPr lang="en-US" sz="1400" dirty="0"/>
              <a:t> </a:t>
            </a:r>
            <a:r>
              <a:rPr lang="en-US" sz="1400" dirty="0" err="1"/>
              <a:t>đã</a:t>
            </a:r>
            <a:r>
              <a:rPr lang="en-US" sz="1400" dirty="0"/>
              <a:t> </a:t>
            </a:r>
            <a:r>
              <a:rPr lang="en-US" sz="1400" dirty="0" err="1"/>
              <a:t>đi</a:t>
            </a:r>
            <a:r>
              <a:rPr lang="en-US" sz="1400" dirty="0"/>
              <a:t> </a:t>
            </a:r>
            <a:r>
              <a:rPr lang="en-US" sz="1400" dirty="0" err="1"/>
              <a:t>quá</a:t>
            </a:r>
            <a:r>
              <a:rPr lang="en-US" sz="1400" dirty="0"/>
              <a:t> </a:t>
            </a:r>
            <a:r>
              <a:rPr lang="en-US" sz="1400" dirty="0" err="1"/>
              <a:t>vạch</a:t>
            </a:r>
            <a:r>
              <a:rPr lang="en-US" sz="1400" dirty="0"/>
              <a:t> </a:t>
            </a:r>
            <a:r>
              <a:rPr lang="en-US" sz="1400" dirty="0" err="1"/>
              <a:t>dừng</a:t>
            </a:r>
            <a:r>
              <a:rPr lang="en-US" sz="1400" dirty="0"/>
              <a:t> </a:t>
            </a:r>
            <a:r>
              <a:rPr lang="en-US" sz="1400" dirty="0" err="1"/>
              <a:t>thì</a:t>
            </a:r>
            <a:r>
              <a:rPr lang="en-US" sz="1400" dirty="0"/>
              <a:t> </a:t>
            </a:r>
            <a:r>
              <a:rPr lang="en-US" sz="1400" dirty="0" err="1"/>
              <a:t>được</a:t>
            </a:r>
            <a:r>
              <a:rPr lang="en-US" sz="1400" dirty="0"/>
              <a:t> </a:t>
            </a:r>
            <a:r>
              <a:rPr lang="en-US" sz="1400" dirty="0" err="1"/>
              <a:t>đi</a:t>
            </a:r>
            <a:r>
              <a:rPr lang="en-US" sz="1400" dirty="0"/>
              <a:t> </a:t>
            </a:r>
            <a:r>
              <a:rPr lang="en-US" sz="1400" dirty="0" err="1"/>
              <a:t>tiếp</a:t>
            </a:r>
            <a:r>
              <a:rPr lang="en-US" sz="1400" dirty="0"/>
              <a:t>;</a:t>
            </a:r>
          </a:p>
          <a:p>
            <a:pPr marL="285750" indent="-285750">
              <a:buFont typeface="Arial" panose="020B0604020202020204" pitchFamily="34" charset="0"/>
              <a:buChar char="•"/>
            </a:pPr>
            <a:r>
              <a:rPr lang="en-US" sz="1400" dirty="0" err="1"/>
              <a:t>Tín</a:t>
            </a:r>
            <a:r>
              <a:rPr lang="en-US" sz="1400" dirty="0"/>
              <a:t> </a:t>
            </a:r>
            <a:r>
              <a:rPr lang="en-US" sz="1400" dirty="0" err="1"/>
              <a:t>hiệu</a:t>
            </a:r>
            <a:r>
              <a:rPr lang="en-US" sz="1400" dirty="0"/>
              <a:t> </a:t>
            </a:r>
            <a:r>
              <a:rPr lang="en-US" sz="1400" dirty="0" err="1"/>
              <a:t>vàng</a:t>
            </a:r>
            <a:r>
              <a:rPr lang="en-US" sz="1400" dirty="0"/>
              <a:t> </a:t>
            </a:r>
            <a:r>
              <a:rPr lang="en-US" sz="1400" dirty="0" err="1"/>
              <a:t>nhấp</a:t>
            </a:r>
            <a:r>
              <a:rPr lang="en-US" sz="1400" dirty="0"/>
              <a:t> </a:t>
            </a:r>
            <a:r>
              <a:rPr lang="en-US" sz="1400" dirty="0" err="1"/>
              <a:t>nháy</a:t>
            </a:r>
            <a:r>
              <a:rPr lang="en-US" sz="1400" dirty="0"/>
              <a:t>: </a:t>
            </a:r>
            <a:r>
              <a:rPr lang="en-US" sz="1400" dirty="0" err="1"/>
              <a:t>được</a:t>
            </a:r>
            <a:r>
              <a:rPr lang="en-US" sz="1400" dirty="0"/>
              <a:t> </a:t>
            </a:r>
            <a:r>
              <a:rPr lang="en-US" sz="1400" dirty="0" err="1"/>
              <a:t>đi</a:t>
            </a:r>
            <a:r>
              <a:rPr lang="en-US" sz="1400" dirty="0"/>
              <a:t> </a:t>
            </a:r>
            <a:r>
              <a:rPr lang="en-US" sz="1400" dirty="0" err="1"/>
              <a:t>nhưng</a:t>
            </a:r>
            <a:r>
              <a:rPr lang="en-US" sz="1400" dirty="0"/>
              <a:t> </a:t>
            </a:r>
            <a:r>
              <a:rPr lang="en-US" sz="1400" dirty="0" err="1"/>
              <a:t>phải</a:t>
            </a:r>
            <a:r>
              <a:rPr lang="en-US" sz="1400" dirty="0"/>
              <a:t> </a:t>
            </a:r>
            <a:r>
              <a:rPr lang="en-US" sz="1400" dirty="0" err="1"/>
              <a:t>giảm</a:t>
            </a:r>
            <a:r>
              <a:rPr lang="en-US" sz="1400" dirty="0"/>
              <a:t> </a:t>
            </a:r>
            <a:r>
              <a:rPr lang="en-US" sz="1400" dirty="0" err="1"/>
              <a:t>tốc</a:t>
            </a:r>
            <a:r>
              <a:rPr lang="en-US" sz="1400" dirty="0"/>
              <a:t> </a:t>
            </a:r>
            <a:r>
              <a:rPr lang="en-US" sz="1400" dirty="0" err="1"/>
              <a:t>độ</a:t>
            </a:r>
            <a:r>
              <a:rPr lang="en-US" sz="1400" dirty="0"/>
              <a:t>, </a:t>
            </a:r>
            <a:r>
              <a:rPr lang="en-US" sz="1400" dirty="0" err="1"/>
              <a:t>chú</a:t>
            </a:r>
            <a:r>
              <a:rPr lang="en-US" sz="1400" dirty="0"/>
              <a:t> ý </a:t>
            </a:r>
            <a:r>
              <a:rPr lang="en-US" sz="1400" dirty="0" err="1"/>
              <a:t>quan</a:t>
            </a:r>
            <a:r>
              <a:rPr lang="en-US" sz="1400" dirty="0"/>
              <a:t> </a:t>
            </a:r>
            <a:r>
              <a:rPr lang="en-US" sz="1400" dirty="0" err="1"/>
              <a:t>sát</a:t>
            </a:r>
            <a:r>
              <a:rPr lang="en-US" sz="1400" dirty="0"/>
              <a:t>, </a:t>
            </a:r>
            <a:r>
              <a:rPr lang="en-US" sz="1400" dirty="0" err="1"/>
              <a:t>nhường</a:t>
            </a:r>
            <a:r>
              <a:rPr lang="en-US" sz="1400" dirty="0"/>
              <a:t> </a:t>
            </a:r>
            <a:r>
              <a:rPr lang="en-US" sz="1400" dirty="0" err="1"/>
              <a:t>đường</a:t>
            </a:r>
            <a:r>
              <a:rPr lang="en-US" sz="1400" dirty="0"/>
              <a:t> </a:t>
            </a:r>
            <a:r>
              <a:rPr lang="en-US" sz="1400" dirty="0" err="1"/>
              <a:t>cho</a:t>
            </a:r>
            <a:r>
              <a:rPr lang="en-US" sz="1400" dirty="0"/>
              <a:t> </a:t>
            </a:r>
            <a:r>
              <a:rPr lang="en-US" sz="1400" dirty="0" err="1"/>
              <a:t>người</a:t>
            </a:r>
            <a:r>
              <a:rPr lang="en-US" sz="1400" dirty="0"/>
              <a:t> </a:t>
            </a:r>
            <a:r>
              <a:rPr lang="en-US" sz="1400" dirty="0" err="1"/>
              <a:t>đi</a:t>
            </a:r>
            <a:r>
              <a:rPr lang="en-US" sz="1400" dirty="0"/>
              <a:t> </a:t>
            </a:r>
            <a:r>
              <a:rPr lang="en-US" sz="1400" dirty="0" err="1"/>
              <a:t>bộ</a:t>
            </a:r>
            <a:r>
              <a:rPr lang="en-US" sz="1400" dirty="0"/>
              <a:t>. </a:t>
            </a:r>
          </a:p>
        </p:txBody>
      </p:sp>
      <p:sp>
        <p:nvSpPr>
          <p:cNvPr id="22" name="Chevron 21"/>
          <p:cNvSpPr/>
          <p:nvPr/>
        </p:nvSpPr>
        <p:spPr>
          <a:xfrm>
            <a:off x="6248400" y="4984604"/>
            <a:ext cx="607283" cy="708223"/>
          </a:xfrm>
          <a:prstGeom prst="chevron">
            <a:avLst>
              <a:gd name="adj" fmla="val 61950"/>
            </a:avLst>
          </a:prstGeom>
          <a:solidFill>
            <a:srgbClr val="00FF0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Arial" panose="020B0604020202020204" pitchFamily="34" charset="0"/>
              <a:cs typeface="Arial" panose="020B0604020202020204" pitchFamily="34" charset="0"/>
            </a:endParaRPr>
          </a:p>
        </p:txBody>
      </p:sp>
      <p:sp>
        <p:nvSpPr>
          <p:cNvPr id="2" name="Rectangle 1"/>
          <p:cNvSpPr/>
          <p:nvPr/>
        </p:nvSpPr>
        <p:spPr>
          <a:xfrm>
            <a:off x="76200" y="2535265"/>
            <a:ext cx="6814459" cy="523220"/>
          </a:xfrm>
          <a:prstGeom prst="rect">
            <a:avLst/>
          </a:prstGeom>
        </p:spPr>
        <p:txBody>
          <a:bodyPr wrap="square">
            <a:spAutoFit/>
          </a:bodyPr>
          <a:lstStyle/>
          <a:p>
            <a:pPr algn="ctr"/>
            <a:r>
              <a:rPr lang="en-US" sz="1400" dirty="0"/>
              <a:t>T</a:t>
            </a:r>
            <a:r>
              <a:rPr lang="vi-VN" sz="1400" dirty="0"/>
              <a:t>ất cả các phương tiện đang lưu thông phải dừng lại ở phía trước vạch dừng</a:t>
            </a:r>
            <a:endParaRPr lang="en-US" sz="1400" dirty="0"/>
          </a:p>
          <a:p>
            <a:pPr algn="ctr"/>
            <a:r>
              <a:rPr lang="vi-VN" sz="1400" dirty="0"/>
              <a:t>(trừ trường hợp những xe rẽ phải và những xe được quyền ưu tiên đi làm nhiệm vụ)</a:t>
            </a:r>
            <a:endParaRPr lang="en-US" sz="1400" dirty="0"/>
          </a:p>
        </p:txBody>
      </p:sp>
      <p:sp>
        <p:nvSpPr>
          <p:cNvPr id="13" name="Chevron 12"/>
          <p:cNvSpPr/>
          <p:nvPr/>
        </p:nvSpPr>
        <p:spPr>
          <a:xfrm>
            <a:off x="6211459" y="3287212"/>
            <a:ext cx="607283" cy="708223"/>
          </a:xfrm>
          <a:prstGeom prst="chevron">
            <a:avLst>
              <a:gd name="adj" fmla="val 6195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Arial" panose="020B0604020202020204" pitchFamily="34" charset="0"/>
              <a:cs typeface="Arial" panose="020B0604020202020204" pitchFamily="34" charset="0"/>
            </a:endParaRPr>
          </a:p>
        </p:txBody>
      </p:sp>
      <p:sp>
        <p:nvSpPr>
          <p:cNvPr id="14" name="Chevron 13"/>
          <p:cNvSpPr/>
          <p:nvPr/>
        </p:nvSpPr>
        <p:spPr>
          <a:xfrm>
            <a:off x="6215089" y="1804486"/>
            <a:ext cx="607283" cy="708223"/>
          </a:xfrm>
          <a:prstGeom prst="chevron">
            <a:avLst>
              <a:gd name="adj" fmla="val 6195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3814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down)">
                                      <p:cBhvr>
                                        <p:cTn id="26" dur="500"/>
                                        <p:tgtEl>
                                          <p:spTgt spid="5"/>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down)">
                                      <p:cBhvr>
                                        <p:cTn id="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1" grpId="0" animBg="1"/>
      <p:bldP spid="5" grpId="0"/>
      <p:bldP spid="22" grpId="0" animBg="1"/>
      <p:bldP spid="2" grpId="0"/>
      <p:bldP spid="13"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8"/>
          <p:cNvSpPr>
            <a:spLocks noGrp="1"/>
          </p:cNvSpPr>
          <p:nvPr>
            <p:ph type="sldNum" sz="quarter" idx="12"/>
          </p:nvPr>
        </p:nvSpPr>
        <p:spPr bwMode="auto">
          <a:noFill/>
          <a:ln>
            <a:miter lim="800000"/>
            <a:headEnd/>
            <a:tailEnd/>
          </a:ln>
        </p:spPr>
        <p:txBody>
          <a:bodyPr/>
          <a:lstStyle/>
          <a:p>
            <a:fld id="{E5863D0D-DF49-4DE3-A46D-F41C4CD4BB16}" type="slidenum">
              <a:rPr lang="en-US" altLang="en-US"/>
              <a:pPr/>
              <a:t>4</a:t>
            </a:fld>
            <a:endParaRPr lang="en-US" altLang="en-US"/>
          </a:p>
        </p:txBody>
      </p:sp>
      <p:sp>
        <p:nvSpPr>
          <p:cNvPr id="31748" name="TextBox 15"/>
          <p:cNvSpPr txBox="1">
            <a:spLocks noChangeArrowheads="1"/>
          </p:cNvSpPr>
          <p:nvPr/>
        </p:nvSpPr>
        <p:spPr bwMode="auto">
          <a:xfrm>
            <a:off x="578475" y="2200062"/>
            <a:ext cx="3962400" cy="492125"/>
          </a:xfrm>
          <a:prstGeom prst="rect">
            <a:avLst/>
          </a:prstGeom>
          <a:noFill/>
          <a:ln w="9525">
            <a:noFill/>
            <a:miter lim="800000"/>
            <a:headEnd/>
            <a:tailEnd/>
          </a:ln>
        </p:spPr>
        <p:txBody>
          <a:bodyPr>
            <a:spAutoFit/>
          </a:bodyPr>
          <a:lstStyle/>
          <a:p>
            <a:pPr eaLnBrk="1" hangingPunct="1"/>
            <a:r>
              <a:rPr lang="en-US" altLang="en-US" sz="2600" b="1" dirty="0">
                <a:latin typeface="Tahoma" pitchFamily="34" charset="0"/>
                <a:cs typeface="Tahoma" pitchFamily="34" charset="0"/>
              </a:rPr>
              <a:t>NỘI DUNG</a:t>
            </a:r>
          </a:p>
        </p:txBody>
      </p:sp>
      <p:sp>
        <p:nvSpPr>
          <p:cNvPr id="16" name="Chevron 15"/>
          <p:cNvSpPr/>
          <p:nvPr/>
        </p:nvSpPr>
        <p:spPr>
          <a:xfrm>
            <a:off x="1297834" y="1053070"/>
            <a:ext cx="6600490" cy="762000"/>
          </a:xfrm>
          <a:prstGeom prst="chevron">
            <a:avLst>
              <a:gd name="adj" fmla="val 0"/>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400" b="1" dirty="0">
                <a:solidFill>
                  <a:srgbClr val="FFFF00"/>
                </a:solidFill>
                <a:latin typeface="Tahoma" panose="020B0604030504040204" pitchFamily="34" charset="0"/>
                <a:ea typeface="Tahoma" panose="020B0604030504040204" pitchFamily="34" charset="0"/>
                <a:cs typeface="Tahoma" panose="020B0604030504040204" pitchFamily="34" charset="0"/>
              </a:rPr>
              <a:t> </a:t>
            </a:r>
          </a:p>
        </p:txBody>
      </p:sp>
      <p:sp>
        <p:nvSpPr>
          <p:cNvPr id="17" name="Flowchart: Decision 16"/>
          <p:cNvSpPr/>
          <p:nvPr/>
        </p:nvSpPr>
        <p:spPr>
          <a:xfrm>
            <a:off x="673410" y="990600"/>
            <a:ext cx="1133207" cy="929262"/>
          </a:xfrm>
          <a:prstGeom prst="flowChartDecision">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2400" b="1"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
        <p:nvSpPr>
          <p:cNvPr id="18" name="Rectangle 17"/>
          <p:cNvSpPr/>
          <p:nvPr/>
        </p:nvSpPr>
        <p:spPr>
          <a:xfrm>
            <a:off x="823199" y="1249404"/>
            <a:ext cx="830677" cy="400110"/>
          </a:xfrm>
          <a:prstGeom prst="rect">
            <a:avLst/>
          </a:prstGeom>
        </p:spPr>
        <p:txBody>
          <a:bodyPr wrap="none">
            <a:spAutoFit/>
          </a:bodyPr>
          <a:lstStyle/>
          <a:p>
            <a:pPr algn="ctr"/>
            <a:r>
              <a:rPr lang="en-US" sz="2000" b="1" dirty="0" err="1">
                <a:solidFill>
                  <a:srgbClr val="FFFF00"/>
                </a:solidFill>
                <a:latin typeface="Tahoma" panose="020B0604030504040204" pitchFamily="34" charset="0"/>
                <a:ea typeface="Tahoma" panose="020B0604030504040204" pitchFamily="34" charset="0"/>
                <a:cs typeface="Tahoma" panose="020B0604030504040204" pitchFamily="34" charset="0"/>
              </a:rPr>
              <a:t>Bài</a:t>
            </a:r>
            <a:r>
              <a:rPr lang="en-US" sz="2000" b="1" dirty="0">
                <a:solidFill>
                  <a:srgbClr val="FFFF00"/>
                </a:solidFill>
                <a:latin typeface="Tahoma" panose="020B0604030504040204" pitchFamily="34" charset="0"/>
                <a:ea typeface="Tahoma" panose="020B0604030504040204" pitchFamily="34" charset="0"/>
                <a:cs typeface="Tahoma" panose="020B0604030504040204" pitchFamily="34" charset="0"/>
              </a:rPr>
              <a:t> 1</a:t>
            </a:r>
          </a:p>
        </p:txBody>
      </p:sp>
      <p:sp>
        <p:nvSpPr>
          <p:cNvPr id="19" name="Rectangle 18"/>
          <p:cNvSpPr/>
          <p:nvPr/>
        </p:nvSpPr>
        <p:spPr>
          <a:xfrm>
            <a:off x="1959017" y="1260653"/>
            <a:ext cx="5939307" cy="400110"/>
          </a:xfrm>
          <a:prstGeom prst="rect">
            <a:avLst/>
          </a:prstGeom>
        </p:spPr>
        <p:txBody>
          <a:bodyPr wrap="square">
            <a:spAutoFit/>
          </a:bodyPr>
          <a:lstStyle/>
          <a:p>
            <a:r>
              <a:rPr lang="en-US" sz="2000" b="1" dirty="0" err="1">
                <a:solidFill>
                  <a:srgbClr val="FFFF00"/>
                </a:solidFill>
                <a:latin typeface="Tahoma" panose="020B0604030504040204" pitchFamily="34" charset="0"/>
                <a:ea typeface="Tahoma" panose="020B0604030504040204" pitchFamily="34" charset="0"/>
                <a:cs typeface="Tahoma" panose="020B0604030504040204" pitchFamily="34" charset="0"/>
              </a:rPr>
              <a:t>Học</a:t>
            </a:r>
            <a:r>
              <a:rPr lang="en-US" sz="20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FFFF00"/>
                </a:solidFill>
                <a:latin typeface="Tahoma" panose="020B0604030504040204" pitchFamily="34" charset="0"/>
                <a:ea typeface="Tahoma" panose="020B0604030504040204" pitchFamily="34" charset="0"/>
                <a:cs typeface="Tahoma" panose="020B0604030504040204" pitchFamily="34" charset="0"/>
              </a:rPr>
              <a:t>sinh</a:t>
            </a:r>
            <a:r>
              <a:rPr lang="en-US" sz="20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FFFF00"/>
                </a:solidFill>
                <a:latin typeface="Tahoma" panose="020B0604030504040204" pitchFamily="34" charset="0"/>
                <a:ea typeface="Tahoma" panose="020B0604030504040204" pitchFamily="34" charset="0"/>
                <a:cs typeface="Tahoma" panose="020B0604030504040204" pitchFamily="34" charset="0"/>
              </a:rPr>
              <a:t>với</a:t>
            </a:r>
            <a:r>
              <a:rPr lang="en-US" sz="20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FFFF00"/>
                </a:solidFill>
                <a:latin typeface="Tahoma" panose="020B0604030504040204" pitchFamily="34" charset="0"/>
                <a:ea typeface="Tahoma" panose="020B0604030504040204" pitchFamily="34" charset="0"/>
                <a:cs typeface="Tahoma" panose="020B0604030504040204" pitchFamily="34" charset="0"/>
              </a:rPr>
              <a:t>văn</a:t>
            </a:r>
            <a:r>
              <a:rPr lang="en-US" sz="20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FFFF00"/>
                </a:solidFill>
                <a:latin typeface="Tahoma" panose="020B0604030504040204" pitchFamily="34" charset="0"/>
                <a:ea typeface="Tahoma" panose="020B0604030504040204" pitchFamily="34" charset="0"/>
                <a:cs typeface="Tahoma" panose="020B0604030504040204" pitchFamily="34" charset="0"/>
              </a:rPr>
              <a:t>hóa</a:t>
            </a:r>
            <a:r>
              <a:rPr lang="en-US" sz="20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FFFF00"/>
                </a:solidFill>
                <a:latin typeface="Tahoma" panose="020B0604030504040204" pitchFamily="34" charset="0"/>
                <a:ea typeface="Tahoma" panose="020B0604030504040204" pitchFamily="34" charset="0"/>
                <a:cs typeface="Tahoma" panose="020B0604030504040204" pitchFamily="34" charset="0"/>
              </a:rPr>
              <a:t>giao</a:t>
            </a:r>
            <a:r>
              <a:rPr lang="en-US" sz="20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FFFF00"/>
                </a:solidFill>
                <a:latin typeface="Tahoma" panose="020B0604030504040204" pitchFamily="34" charset="0"/>
                <a:ea typeface="Tahoma" panose="020B0604030504040204" pitchFamily="34" charset="0"/>
                <a:cs typeface="Tahoma" panose="020B0604030504040204" pitchFamily="34" charset="0"/>
              </a:rPr>
              <a:t>thông</a:t>
            </a:r>
            <a:endParaRPr lang="en-US" sz="2000" b="1"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grpSp>
        <p:nvGrpSpPr>
          <p:cNvPr id="22" name="Group 21"/>
          <p:cNvGrpSpPr/>
          <p:nvPr/>
        </p:nvGrpSpPr>
        <p:grpSpPr>
          <a:xfrm>
            <a:off x="1894978" y="2463014"/>
            <a:ext cx="2308183" cy="2762830"/>
            <a:chOff x="1894978" y="2463014"/>
            <a:chExt cx="2308183" cy="2762830"/>
          </a:xfrm>
        </p:grpSpPr>
        <p:sp>
          <p:nvSpPr>
            <p:cNvPr id="28679" name="Rectangle 14"/>
            <p:cNvSpPr>
              <a:spLocks noChangeArrowheads="1"/>
            </p:cNvSpPr>
            <p:nvPr/>
          </p:nvSpPr>
          <p:spPr bwMode="auto">
            <a:xfrm>
              <a:off x="2221141" y="3708737"/>
              <a:ext cx="1665059" cy="1015663"/>
            </a:xfrm>
            <a:prstGeom prst="rect">
              <a:avLst/>
            </a:prstGeom>
            <a:noFill/>
            <a:ln w="9525">
              <a:noFill/>
              <a:miter lim="800000"/>
              <a:headEnd/>
              <a:tailEnd/>
            </a:ln>
          </p:spPr>
          <p:txBody>
            <a:bodyPr wrap="square">
              <a:spAutoFit/>
            </a:bodyPr>
            <a:lstStyle/>
            <a:p>
              <a:pPr algn="ctr"/>
              <a:r>
                <a:rPr lang="vi-VN" sz="2000" b="1" dirty="0">
                  <a:solidFill>
                    <a:srgbClr val="000000"/>
                  </a:solidFill>
                  <a:latin typeface="Tahoma" pitchFamily="34" charset="0"/>
                  <a:cs typeface="Tahoma" pitchFamily="34" charset="0"/>
                </a:rPr>
                <a:t>Tìm hiểu về văn hóa giao </a:t>
              </a:r>
              <a:r>
                <a:rPr lang="vi-VN" sz="2000" b="1" dirty="0" smtClean="0">
                  <a:solidFill>
                    <a:srgbClr val="000000"/>
                  </a:solidFill>
                  <a:latin typeface="Tahoma" pitchFamily="34" charset="0"/>
                  <a:cs typeface="Tahoma" pitchFamily="34" charset="0"/>
                </a:rPr>
                <a:t>thông</a:t>
              </a:r>
              <a:endParaRPr lang="en-US" sz="2000" b="1" dirty="0">
                <a:solidFill>
                  <a:srgbClr val="000000"/>
                </a:solidFill>
                <a:latin typeface="Tahoma" pitchFamily="34" charset="0"/>
                <a:cs typeface="Tahoma" pitchFamily="34" charset="0"/>
              </a:endParaRPr>
            </a:p>
          </p:txBody>
        </p:sp>
        <p:cxnSp>
          <p:nvCxnSpPr>
            <p:cNvPr id="4" name="Straight Connector 3"/>
            <p:cNvCxnSpPr/>
            <p:nvPr/>
          </p:nvCxnSpPr>
          <p:spPr>
            <a:xfrm flipH="1" flipV="1">
              <a:off x="3041200" y="2463014"/>
              <a:ext cx="6800" cy="603522"/>
            </a:xfrm>
            <a:prstGeom prst="line">
              <a:avLst/>
            </a:prstGeom>
          </p:spPr>
          <p:style>
            <a:lnRef idx="1">
              <a:schemeClr val="accent3"/>
            </a:lnRef>
            <a:fillRef idx="0">
              <a:schemeClr val="accent3"/>
            </a:fillRef>
            <a:effectRef idx="0">
              <a:schemeClr val="accent3"/>
            </a:effectRef>
            <a:fontRef idx="minor">
              <a:schemeClr val="tx1"/>
            </a:fontRef>
          </p:style>
        </p:cxnSp>
        <p:sp>
          <p:nvSpPr>
            <p:cNvPr id="2" name="Oval 1"/>
            <p:cNvSpPr/>
            <p:nvPr/>
          </p:nvSpPr>
          <p:spPr>
            <a:xfrm>
              <a:off x="1894978" y="3124200"/>
              <a:ext cx="2308183" cy="2101644"/>
            </a:xfrm>
            <a:prstGeom prst="ellipse">
              <a:avLst/>
            </a:prstGeom>
            <a:noFill/>
            <a:ln w="76200" cmpd="thinThick">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Direct Access Storage 20"/>
            <p:cNvSpPr/>
            <p:nvPr/>
          </p:nvSpPr>
          <p:spPr>
            <a:xfrm rot="16200000">
              <a:off x="2956787" y="2947685"/>
              <a:ext cx="161316" cy="283690"/>
            </a:xfrm>
            <a:prstGeom prst="flowChartMagneticDrum">
              <a:avLst/>
            </a:prstGeom>
            <a:solidFill>
              <a:schemeClr val="bg1">
                <a:lumMod val="8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14"/>
            <p:cNvSpPr>
              <a:spLocks noChangeArrowheads="1"/>
            </p:cNvSpPr>
            <p:nvPr/>
          </p:nvSpPr>
          <p:spPr bwMode="auto">
            <a:xfrm>
              <a:off x="2209800" y="2971800"/>
              <a:ext cx="1665059" cy="660822"/>
            </a:xfrm>
            <a:prstGeom prst="rect">
              <a:avLst/>
            </a:prstGeom>
            <a:noFill/>
            <a:ln w="9525">
              <a:noFill/>
              <a:miter lim="800000"/>
              <a:headEnd/>
              <a:tailEnd/>
            </a:ln>
          </p:spPr>
          <p:txBody>
            <a:bodyPr wrap="square">
              <a:spAutoFit/>
            </a:bodyPr>
            <a:lstStyle/>
            <a:p>
              <a:pPr algn="ctr">
                <a:lnSpc>
                  <a:spcPct val="150000"/>
                </a:lnSpc>
              </a:pPr>
              <a:r>
                <a:rPr lang="en-US" sz="2800" b="1" dirty="0" smtClean="0">
                  <a:solidFill>
                    <a:srgbClr val="000099"/>
                  </a:solidFill>
                  <a:latin typeface="Tahoma" pitchFamily="34" charset="0"/>
                  <a:cs typeface="Tahoma" pitchFamily="34" charset="0"/>
                  <a:sym typeface="Wingdings 2" panose="05020102010507070707" pitchFamily="18" charset="2"/>
                </a:rPr>
                <a:t></a:t>
              </a:r>
              <a:endParaRPr lang="en-US" sz="2800" b="1" dirty="0">
                <a:solidFill>
                  <a:srgbClr val="000099"/>
                </a:solidFill>
                <a:latin typeface="Tahoma" pitchFamily="34" charset="0"/>
                <a:cs typeface="Tahoma" pitchFamily="34" charset="0"/>
              </a:endParaRPr>
            </a:p>
          </p:txBody>
        </p:sp>
      </p:grpSp>
      <p:grpSp>
        <p:nvGrpSpPr>
          <p:cNvPr id="23" name="Group 22"/>
          <p:cNvGrpSpPr/>
          <p:nvPr/>
        </p:nvGrpSpPr>
        <p:grpSpPr>
          <a:xfrm>
            <a:off x="4930817" y="2486008"/>
            <a:ext cx="2308183" cy="3533792"/>
            <a:chOff x="4930817" y="2486008"/>
            <a:chExt cx="2308183" cy="3533792"/>
          </a:xfrm>
        </p:grpSpPr>
        <p:sp>
          <p:nvSpPr>
            <p:cNvPr id="9" name="Rectangle 14"/>
            <p:cNvSpPr>
              <a:spLocks noChangeArrowheads="1"/>
            </p:cNvSpPr>
            <p:nvPr/>
          </p:nvSpPr>
          <p:spPr bwMode="auto">
            <a:xfrm>
              <a:off x="4953000" y="4391561"/>
              <a:ext cx="2209800" cy="1015663"/>
            </a:xfrm>
            <a:prstGeom prst="rect">
              <a:avLst/>
            </a:prstGeom>
            <a:noFill/>
            <a:ln w="9525">
              <a:noFill/>
              <a:miter lim="800000"/>
              <a:headEnd/>
              <a:tailEnd/>
            </a:ln>
          </p:spPr>
          <p:txBody>
            <a:bodyPr wrap="square">
              <a:spAutoFit/>
            </a:bodyPr>
            <a:lstStyle/>
            <a:p>
              <a:pPr algn="ctr"/>
              <a:r>
                <a:rPr lang="vi-VN" sz="2000" b="1" dirty="0" smtClean="0">
                  <a:solidFill>
                    <a:srgbClr val="000000"/>
                  </a:solidFill>
                  <a:latin typeface="Tahoma" pitchFamily="34" charset="0"/>
                  <a:cs typeface="Tahoma" pitchFamily="34" charset="0"/>
                </a:rPr>
                <a:t>Các </a:t>
              </a:r>
              <a:r>
                <a:rPr lang="en-US" sz="2000" b="1" dirty="0" err="1" smtClean="0">
                  <a:solidFill>
                    <a:srgbClr val="000000"/>
                  </a:solidFill>
                  <a:latin typeface="Tahoma" pitchFamily="34" charset="0"/>
                  <a:cs typeface="Tahoma" pitchFamily="34" charset="0"/>
                </a:rPr>
                <a:t>việc</a:t>
              </a:r>
              <a:r>
                <a:rPr lang="en-US" sz="2000" b="1" dirty="0" smtClean="0">
                  <a:solidFill>
                    <a:srgbClr val="000000"/>
                  </a:solidFill>
                  <a:latin typeface="Tahoma" pitchFamily="34" charset="0"/>
                  <a:cs typeface="Tahoma" pitchFamily="34" charset="0"/>
                </a:rPr>
                <a:t> </a:t>
              </a:r>
              <a:r>
                <a:rPr lang="en-US" sz="2000" b="1" dirty="0" err="1" smtClean="0">
                  <a:solidFill>
                    <a:srgbClr val="000000"/>
                  </a:solidFill>
                  <a:latin typeface="Tahoma" pitchFamily="34" charset="0"/>
                  <a:cs typeface="Tahoma" pitchFamily="34" charset="0"/>
                </a:rPr>
                <a:t>làm</a:t>
              </a:r>
              <a:r>
                <a:rPr lang="en-US" sz="2000" b="1" dirty="0" smtClean="0">
                  <a:solidFill>
                    <a:srgbClr val="000000"/>
                  </a:solidFill>
                  <a:latin typeface="Tahoma" pitchFamily="34" charset="0"/>
                  <a:cs typeface="Tahoma" pitchFamily="34" charset="0"/>
                </a:rPr>
                <a:t> </a:t>
              </a:r>
              <a:r>
                <a:rPr lang="vi-VN" sz="2000" b="1" dirty="0" smtClean="0">
                  <a:solidFill>
                    <a:srgbClr val="000000"/>
                  </a:solidFill>
                  <a:latin typeface="Tahoma" pitchFamily="34" charset="0"/>
                  <a:cs typeface="Tahoma" pitchFamily="34" charset="0"/>
                </a:rPr>
                <a:t>biểu </a:t>
              </a:r>
              <a:r>
                <a:rPr lang="vi-VN" sz="2000" b="1" dirty="0">
                  <a:solidFill>
                    <a:srgbClr val="000000"/>
                  </a:solidFill>
                  <a:latin typeface="Tahoma" pitchFamily="34" charset="0"/>
                  <a:cs typeface="Tahoma" pitchFamily="34" charset="0"/>
                </a:rPr>
                <a:t>hiện văn hóa giao </a:t>
              </a:r>
              <a:r>
                <a:rPr lang="vi-VN" sz="2000" b="1" dirty="0" smtClean="0">
                  <a:solidFill>
                    <a:srgbClr val="000000"/>
                  </a:solidFill>
                  <a:latin typeface="Tahoma" pitchFamily="34" charset="0"/>
                  <a:cs typeface="Tahoma" pitchFamily="34" charset="0"/>
                </a:rPr>
                <a:t>thông</a:t>
              </a:r>
              <a:endParaRPr lang="en-US" sz="2000" b="1" dirty="0" smtClean="0">
                <a:solidFill>
                  <a:srgbClr val="000000"/>
                </a:solidFill>
                <a:latin typeface="Tahoma" pitchFamily="34" charset="0"/>
                <a:cs typeface="Tahoma" pitchFamily="34" charset="0"/>
              </a:endParaRPr>
            </a:p>
          </p:txBody>
        </p:sp>
        <p:sp>
          <p:nvSpPr>
            <p:cNvPr id="13" name="Oval 12"/>
            <p:cNvSpPr/>
            <p:nvPr/>
          </p:nvSpPr>
          <p:spPr>
            <a:xfrm>
              <a:off x="4930817" y="3918156"/>
              <a:ext cx="2308183" cy="2101644"/>
            </a:xfrm>
            <a:prstGeom prst="ellipse">
              <a:avLst/>
            </a:prstGeom>
            <a:noFill/>
            <a:ln w="76200" cmpd="thickThi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p:nvPr/>
          </p:nvCxnSpPr>
          <p:spPr>
            <a:xfrm flipH="1" flipV="1">
              <a:off x="6072028" y="2486008"/>
              <a:ext cx="1" cy="1432148"/>
            </a:xfrm>
            <a:prstGeom prst="line">
              <a:avLst/>
            </a:prstGeom>
          </p:spPr>
          <p:style>
            <a:lnRef idx="1">
              <a:schemeClr val="accent3"/>
            </a:lnRef>
            <a:fillRef idx="0">
              <a:schemeClr val="accent3"/>
            </a:fillRef>
            <a:effectRef idx="0">
              <a:schemeClr val="accent3"/>
            </a:effectRef>
            <a:fontRef idx="minor">
              <a:schemeClr val="tx1"/>
            </a:fontRef>
          </p:style>
        </p:cxnSp>
        <p:sp>
          <p:nvSpPr>
            <p:cNvPr id="26" name="Flowchart: Direct Access Storage 25"/>
            <p:cNvSpPr/>
            <p:nvPr/>
          </p:nvSpPr>
          <p:spPr>
            <a:xfrm rot="16200000">
              <a:off x="6004249" y="3702662"/>
              <a:ext cx="161316" cy="283690"/>
            </a:xfrm>
            <a:prstGeom prst="flowChartMagneticDrum">
              <a:avLst/>
            </a:prstGeom>
            <a:solidFill>
              <a:schemeClr val="bg1">
                <a:lumMod val="85000"/>
              </a:schemeClr>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14"/>
            <p:cNvSpPr>
              <a:spLocks noChangeArrowheads="1"/>
            </p:cNvSpPr>
            <p:nvPr/>
          </p:nvSpPr>
          <p:spPr bwMode="auto">
            <a:xfrm>
              <a:off x="5197693" y="3717891"/>
              <a:ext cx="1774428" cy="738664"/>
            </a:xfrm>
            <a:prstGeom prst="rect">
              <a:avLst/>
            </a:prstGeom>
            <a:noFill/>
            <a:ln w="9525">
              <a:noFill/>
              <a:miter lim="800000"/>
              <a:headEnd/>
              <a:tailEnd/>
            </a:ln>
          </p:spPr>
          <p:txBody>
            <a:bodyPr wrap="square">
              <a:spAutoFit/>
            </a:bodyPr>
            <a:lstStyle/>
            <a:p>
              <a:pPr algn="ctr">
                <a:lnSpc>
                  <a:spcPct val="150000"/>
                </a:lnSpc>
              </a:pPr>
              <a:r>
                <a:rPr lang="en-US" sz="2800" b="1" dirty="0" smtClean="0">
                  <a:solidFill>
                    <a:srgbClr val="000099"/>
                  </a:solidFill>
                  <a:latin typeface="Tahoma" pitchFamily="34" charset="0"/>
                  <a:cs typeface="Tahoma" pitchFamily="34" charset="0"/>
                  <a:sym typeface="Wingdings 2" panose="05020102010507070707" pitchFamily="18" charset="2"/>
                </a:rPr>
                <a:t></a:t>
              </a:r>
              <a:endParaRPr lang="en-US" sz="2800" b="1" dirty="0" smtClean="0">
                <a:solidFill>
                  <a:srgbClr val="000099"/>
                </a:solidFill>
                <a:latin typeface="Tahoma" pitchFamily="34" charset="0"/>
                <a:cs typeface="Tahoma" pitchFamily="34" charset="0"/>
              </a:endParaRPr>
            </a:p>
          </p:txBody>
        </p:sp>
      </p:grpSp>
    </p:spTree>
    <p:extLst>
      <p:ext uri="{BB962C8B-B14F-4D97-AF65-F5344CB8AC3E}">
        <p14:creationId xmlns:p14="http://schemas.microsoft.com/office/powerpoint/2010/main" val="508180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anim calcmode="lin" valueType="num">
                                      <p:cBhvr>
                                        <p:cTn id="15" dur="500" fill="hold"/>
                                        <p:tgtEl>
                                          <p:spTgt spid="23"/>
                                        </p:tgtEl>
                                        <p:attrNameLst>
                                          <p:attrName>ppt_x</p:attrName>
                                        </p:attrNameLst>
                                      </p:cBhvr>
                                      <p:tavLst>
                                        <p:tav tm="0">
                                          <p:val>
                                            <p:strVal val="#ppt_x"/>
                                          </p:val>
                                        </p:tav>
                                        <p:tav tm="100000">
                                          <p:val>
                                            <p:strVal val="#ppt_x"/>
                                          </p:val>
                                        </p:tav>
                                      </p:tavLst>
                                    </p:anim>
                                    <p:anim calcmode="lin" valueType="num">
                                      <p:cBhvr>
                                        <p:cTn id="16"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p:cNvSpPr txBox="1">
            <a:spLocks/>
          </p:cNvSpPr>
          <p:nvPr/>
        </p:nvSpPr>
        <p:spPr bwMode="auto">
          <a:xfrm>
            <a:off x="152399" y="533400"/>
            <a:ext cx="8816723"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vi-VN" sz="2200" b="1" dirty="0" smtClean="0">
                <a:latin typeface="Tahoma" panose="020B0604030504040204" pitchFamily="34" charset="0"/>
                <a:ea typeface="Tahoma" panose="020B0604030504040204" pitchFamily="34" charset="0"/>
                <a:cs typeface="Tahoma" panose="020B0604030504040204" pitchFamily="34" charset="0"/>
              </a:rPr>
              <a:t>1.</a:t>
            </a:r>
            <a:r>
              <a:rPr lang="en-US" sz="2200" b="1" dirty="0">
                <a:latin typeface="Tahoma" panose="020B0604030504040204" pitchFamily="34" charset="0"/>
                <a:ea typeface="Tahoma" panose="020B0604030504040204" pitchFamily="34" charset="0"/>
                <a:cs typeface="Tahoma" panose="020B0604030504040204" pitchFamily="34" charset="0"/>
              </a:rPr>
              <a:t>3</a:t>
            </a:r>
            <a:r>
              <a:rPr lang="vi-VN" sz="2200" b="1" dirty="0" smtClean="0">
                <a:latin typeface="Tahoma" panose="020B0604030504040204" pitchFamily="34" charset="0"/>
                <a:ea typeface="Tahoma" panose="020B0604030504040204" pitchFamily="34" charset="0"/>
                <a:cs typeface="Tahoma" panose="020B0604030504040204" pitchFamily="34" charset="0"/>
              </a:rPr>
              <a:t> </a:t>
            </a:r>
            <a:r>
              <a:rPr lang="en-US" sz="2200" b="1" dirty="0" err="1" smtClean="0">
                <a:latin typeface="Tahoma" panose="020B0604030504040204" pitchFamily="34" charset="0"/>
                <a:ea typeface="Tahoma" panose="020B0604030504040204" pitchFamily="34" charset="0"/>
                <a:cs typeface="Tahoma" panose="020B0604030504040204" pitchFamily="34" charset="0"/>
              </a:rPr>
              <a:t>Tìm</a:t>
            </a:r>
            <a:r>
              <a:rPr lang="en-US" sz="2200" b="1" dirty="0" smtClean="0">
                <a:latin typeface="Tahoma" panose="020B0604030504040204" pitchFamily="34" charset="0"/>
                <a:ea typeface="Tahoma" panose="020B0604030504040204" pitchFamily="34" charset="0"/>
                <a:cs typeface="Tahoma" panose="020B0604030504040204" pitchFamily="34" charset="0"/>
              </a:rPr>
              <a:t> </a:t>
            </a:r>
            <a:r>
              <a:rPr lang="en-US" sz="2200" b="1" dirty="0" err="1" smtClean="0">
                <a:latin typeface="Tahoma" panose="020B0604030504040204" pitchFamily="34" charset="0"/>
                <a:ea typeface="Tahoma" panose="020B0604030504040204" pitchFamily="34" charset="0"/>
                <a:cs typeface="Tahoma" panose="020B0604030504040204" pitchFamily="34" charset="0"/>
              </a:rPr>
              <a:t>hiểu</a:t>
            </a:r>
            <a:r>
              <a:rPr lang="en-US" sz="2200" b="1" dirty="0" smtClean="0">
                <a:latin typeface="Tahoma" panose="020B0604030504040204" pitchFamily="34" charset="0"/>
                <a:ea typeface="Tahoma" panose="020B0604030504040204" pitchFamily="34" charset="0"/>
                <a:cs typeface="Tahoma" panose="020B0604030504040204" pitchFamily="34" charset="0"/>
              </a:rPr>
              <a:t> </a:t>
            </a:r>
            <a:r>
              <a:rPr lang="en-US" sz="2200" b="1" dirty="0" err="1" smtClean="0">
                <a:latin typeface="Tahoma" panose="020B0604030504040204" pitchFamily="34" charset="0"/>
                <a:ea typeface="Tahoma" panose="020B0604030504040204" pitchFamily="34" charset="0"/>
                <a:cs typeface="Tahoma" panose="020B0604030504040204" pitchFamily="34" charset="0"/>
              </a:rPr>
              <a:t>về</a:t>
            </a:r>
            <a:r>
              <a:rPr lang="en-US" sz="2200" b="1" dirty="0" smtClean="0">
                <a:latin typeface="Tahoma" panose="020B0604030504040204" pitchFamily="34" charset="0"/>
                <a:ea typeface="Tahoma" panose="020B0604030504040204" pitchFamily="34" charset="0"/>
                <a:cs typeface="Tahoma" panose="020B0604030504040204" pitchFamily="34" charset="0"/>
              </a:rPr>
              <a:t> v</a:t>
            </a:r>
            <a:r>
              <a:rPr lang="pt-BR" sz="2200" b="1" dirty="0" smtClean="0">
                <a:latin typeface="Tahoma" panose="020B0604030504040204" pitchFamily="34" charset="0"/>
                <a:ea typeface="Tahoma" panose="020B0604030504040204" pitchFamily="34" charset="0"/>
                <a:cs typeface="Tahoma" panose="020B0604030504040204" pitchFamily="34" charset="0"/>
              </a:rPr>
              <a:t>ạch </a:t>
            </a:r>
            <a:r>
              <a:rPr lang="pt-BR" sz="2200" b="1" dirty="0">
                <a:latin typeface="Tahoma" panose="020B0604030504040204" pitchFamily="34" charset="0"/>
                <a:ea typeface="Tahoma" panose="020B0604030504040204" pitchFamily="34" charset="0"/>
                <a:cs typeface="Tahoma" panose="020B0604030504040204" pitchFamily="34" charset="0"/>
              </a:rPr>
              <a:t>kẻ đường, cọc tiêu hoặc tường bảo vệ, rào chắn</a:t>
            </a:r>
            <a:r>
              <a:rPr lang="en-US" sz="2200" b="1" dirty="0">
                <a:latin typeface="Tahoma" panose="020B0604030504040204" pitchFamily="34" charset="0"/>
                <a:ea typeface="Tahoma" panose="020B0604030504040204" pitchFamily="34" charset="0"/>
                <a:cs typeface="Tahoma" panose="020B0604030504040204" pitchFamily="34" charset="0"/>
              </a:rPr>
              <a:t> </a:t>
            </a:r>
          </a:p>
        </p:txBody>
      </p:sp>
      <p:sp>
        <p:nvSpPr>
          <p:cNvPr id="10" name="TextBox 9"/>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8" name="Rounded Rectangular Callout 7"/>
          <p:cNvSpPr/>
          <p:nvPr/>
        </p:nvSpPr>
        <p:spPr bwMode="auto">
          <a:xfrm>
            <a:off x="381000" y="1905000"/>
            <a:ext cx="5820027" cy="1676400"/>
          </a:xfrm>
          <a:prstGeom prst="wedgeRoundRectCallout">
            <a:avLst>
              <a:gd name="adj1" fmla="val 58923"/>
              <a:gd name="adj2" fmla="val -9267"/>
              <a:gd name="adj3" fmla="val 16667"/>
            </a:avLst>
          </a:prstGeom>
          <a:solidFill>
            <a:srgbClr val="92D050"/>
          </a:solidFill>
          <a:ln w="25400">
            <a:noFill/>
            <a:miter lim="800000"/>
            <a:headEnd/>
            <a:tailEnd/>
          </a:ln>
        </p:spPr>
        <p:txBody>
          <a:bodyPr anchor="ctr"/>
          <a:lstStyle/>
          <a:p>
            <a:pPr marL="742950" lvl="1" indent="-285750" eaLnBrk="1" hangingPunct="1">
              <a:lnSpc>
                <a:spcPct val="150000"/>
              </a:lnSpc>
              <a:defRPr/>
            </a:pPr>
            <a:endParaRPr lang="en-US" sz="2400" dirty="0">
              <a:solidFill>
                <a:schemeClr val="tx1">
                  <a:lumMod val="95000"/>
                  <a:lumOff val="5000"/>
                </a:schemeClr>
              </a:solidFill>
              <a:latin typeface="Calibri" pitchFamily="34" charset="0"/>
            </a:endParaRPr>
          </a:p>
        </p:txBody>
      </p:sp>
      <p:sp>
        <p:nvSpPr>
          <p:cNvPr id="11" name="Rectangle 10"/>
          <p:cNvSpPr/>
          <p:nvPr/>
        </p:nvSpPr>
        <p:spPr>
          <a:xfrm>
            <a:off x="381000" y="1371600"/>
            <a:ext cx="5638800" cy="2895600"/>
          </a:xfrm>
          <a:prstGeom prst="rect">
            <a:avLst/>
          </a:prstGeom>
          <a:ln>
            <a:noFill/>
          </a:ln>
        </p:spPr>
        <p:txBody>
          <a:bodyPr wrap="square" lIns="182880" anchor="ctr" anchorCtr="0">
            <a:noAutofit/>
          </a:bodyPr>
          <a:lstStyle/>
          <a:p>
            <a:r>
              <a:rPr lang="pt-BR" sz="2400" dirty="0" smtClean="0"/>
              <a:t>Em hiểu gì </a:t>
            </a:r>
            <a:r>
              <a:rPr lang="pt-BR" sz="2400" dirty="0"/>
              <a:t>về vạch kẻ đường, cọc tiêu hoặc tường bảo vệ, hàng rào </a:t>
            </a:r>
            <a:r>
              <a:rPr lang="pt-BR" sz="2400" dirty="0" smtClean="0"/>
              <a:t>chắn?</a:t>
            </a:r>
            <a:endParaRPr lang="en-US" sz="2400" dirty="0"/>
          </a:p>
        </p:txBody>
      </p:sp>
      <p:grpSp>
        <p:nvGrpSpPr>
          <p:cNvPr id="12" name="Group 11"/>
          <p:cNvGrpSpPr/>
          <p:nvPr/>
        </p:nvGrpSpPr>
        <p:grpSpPr>
          <a:xfrm>
            <a:off x="6696730" y="1432449"/>
            <a:ext cx="2292350" cy="3757613"/>
            <a:chOff x="6676773" y="2667000"/>
            <a:chExt cx="2292350" cy="3757613"/>
          </a:xfrm>
        </p:grpSpPr>
        <p:pic>
          <p:nvPicPr>
            <p:cNvPr id="13" name="Picture 4"/>
            <p:cNvPicPr>
              <a:picLocks noChangeAspect="1" noChangeArrowheads="1"/>
            </p:cNvPicPr>
            <p:nvPr/>
          </p:nvPicPr>
          <p:blipFill>
            <a:blip r:embed="rId3" cstate="print"/>
            <a:srcRect l="57813" t="26042" r="29688" b="47916"/>
            <a:stretch>
              <a:fillRect/>
            </a:stretch>
          </p:blipFill>
          <p:spPr bwMode="auto">
            <a:xfrm>
              <a:off x="6676773" y="2667000"/>
              <a:ext cx="2292350" cy="3657600"/>
            </a:xfrm>
            <a:prstGeom prst="rect">
              <a:avLst/>
            </a:prstGeom>
            <a:noFill/>
            <a:ln w="9525">
              <a:noFill/>
              <a:miter lim="800000"/>
              <a:headEnd/>
              <a:tailEnd/>
            </a:ln>
          </p:spPr>
        </p:pic>
        <p:pic>
          <p:nvPicPr>
            <p:cNvPr id="14" name="Picture 13"/>
            <p:cNvPicPr>
              <a:picLocks noChangeAspect="1"/>
            </p:cNvPicPr>
            <p:nvPr/>
          </p:nvPicPr>
          <p:blipFill>
            <a:blip r:embed="rId4"/>
            <a:stretch>
              <a:fillRect/>
            </a:stretch>
          </p:blipFill>
          <p:spPr>
            <a:xfrm>
              <a:off x="7162800" y="2667000"/>
              <a:ext cx="438150" cy="200025"/>
            </a:xfrm>
            <a:prstGeom prst="rect">
              <a:avLst/>
            </a:prstGeom>
          </p:spPr>
        </p:pic>
        <p:pic>
          <p:nvPicPr>
            <p:cNvPr id="19" name="Picture 18"/>
            <p:cNvPicPr>
              <a:picLocks noChangeAspect="1"/>
            </p:cNvPicPr>
            <p:nvPr/>
          </p:nvPicPr>
          <p:blipFill>
            <a:blip r:embed="rId4"/>
            <a:stretch>
              <a:fillRect/>
            </a:stretch>
          </p:blipFill>
          <p:spPr>
            <a:xfrm>
              <a:off x="6943724" y="6124575"/>
              <a:ext cx="657225" cy="300038"/>
            </a:xfrm>
            <a:prstGeom prst="rect">
              <a:avLst/>
            </a:prstGeom>
          </p:spPr>
        </p:pic>
      </p:grpSp>
    </p:spTree>
    <p:extLst>
      <p:ext uri="{BB962C8B-B14F-4D97-AF65-F5344CB8AC3E}">
        <p14:creationId xmlns:p14="http://schemas.microsoft.com/office/powerpoint/2010/main" val="2073401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entagon 16"/>
          <p:cNvSpPr/>
          <p:nvPr/>
        </p:nvSpPr>
        <p:spPr>
          <a:xfrm rot="5400000">
            <a:off x="5639655" y="840789"/>
            <a:ext cx="2549178" cy="4343399"/>
          </a:xfrm>
          <a:prstGeom prst="homePlate">
            <a:avLst>
              <a:gd name="adj" fmla="val 14432"/>
            </a:avLst>
          </a:prstGeom>
          <a:solidFill>
            <a:srgbClr val="00FF0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entagon 15"/>
          <p:cNvSpPr/>
          <p:nvPr/>
        </p:nvSpPr>
        <p:spPr>
          <a:xfrm rot="5400000">
            <a:off x="1128532" y="796440"/>
            <a:ext cx="2549178" cy="4432098"/>
          </a:xfrm>
          <a:prstGeom prst="homePlate">
            <a:avLst>
              <a:gd name="adj" fmla="val 14432"/>
            </a:avLst>
          </a:prstGeom>
          <a:solidFill>
            <a:srgbClr val="00FF0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bwMode="auto">
          <a:xfrm>
            <a:off x="152399" y="533400"/>
            <a:ext cx="8816723"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vi-VN" sz="2200" b="1" dirty="0" smtClean="0">
                <a:latin typeface="Tahoma" panose="020B0604030504040204" pitchFamily="34" charset="0"/>
                <a:ea typeface="Tahoma" panose="020B0604030504040204" pitchFamily="34" charset="0"/>
                <a:cs typeface="Tahoma" panose="020B0604030504040204" pitchFamily="34" charset="0"/>
              </a:rPr>
              <a:t>1.</a:t>
            </a:r>
            <a:r>
              <a:rPr lang="en-US" sz="2200" b="1" dirty="0">
                <a:latin typeface="Tahoma" panose="020B0604030504040204" pitchFamily="34" charset="0"/>
                <a:ea typeface="Tahoma" panose="020B0604030504040204" pitchFamily="34" charset="0"/>
                <a:cs typeface="Tahoma" panose="020B0604030504040204" pitchFamily="34" charset="0"/>
              </a:rPr>
              <a:t>3</a:t>
            </a:r>
            <a:r>
              <a:rPr lang="vi-VN" sz="2200" b="1" dirty="0" smtClean="0">
                <a:latin typeface="Tahoma" panose="020B0604030504040204" pitchFamily="34" charset="0"/>
                <a:ea typeface="Tahoma" panose="020B0604030504040204" pitchFamily="34" charset="0"/>
                <a:cs typeface="Tahoma" panose="020B0604030504040204" pitchFamily="34" charset="0"/>
              </a:rPr>
              <a:t> </a:t>
            </a:r>
            <a:r>
              <a:rPr lang="pt-BR" sz="2200" b="1" dirty="0" smtClean="0">
                <a:latin typeface="Tahoma" panose="020B0604030504040204" pitchFamily="34" charset="0"/>
                <a:ea typeface="Tahoma" panose="020B0604030504040204" pitchFamily="34" charset="0"/>
                <a:cs typeface="Tahoma" panose="020B0604030504040204" pitchFamily="34" charset="0"/>
              </a:rPr>
              <a:t>Vạch </a:t>
            </a:r>
            <a:r>
              <a:rPr lang="pt-BR" sz="2200" b="1" dirty="0">
                <a:latin typeface="Tahoma" panose="020B0604030504040204" pitchFamily="34" charset="0"/>
                <a:ea typeface="Tahoma" panose="020B0604030504040204" pitchFamily="34" charset="0"/>
                <a:cs typeface="Tahoma" panose="020B0604030504040204" pitchFamily="34" charset="0"/>
              </a:rPr>
              <a:t>kẻ đường, cọc tiêu hoặc tường bảo vệ, rào chắn</a:t>
            </a:r>
            <a:r>
              <a:rPr lang="en-US" sz="2200" b="1" dirty="0">
                <a:latin typeface="Tahoma" panose="020B0604030504040204" pitchFamily="34" charset="0"/>
                <a:ea typeface="Tahoma" panose="020B0604030504040204" pitchFamily="34" charset="0"/>
                <a:cs typeface="Tahoma" panose="020B0604030504040204" pitchFamily="34" charset="0"/>
              </a:rPr>
              <a:t> </a:t>
            </a:r>
          </a:p>
        </p:txBody>
      </p:sp>
      <p:sp>
        <p:nvSpPr>
          <p:cNvPr id="10" name="TextBox 9"/>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24" name="Rectangle 23"/>
          <p:cNvSpPr/>
          <p:nvPr/>
        </p:nvSpPr>
        <p:spPr>
          <a:xfrm>
            <a:off x="152399" y="1718025"/>
            <a:ext cx="4466771" cy="4835175"/>
          </a:xfrm>
          <a:prstGeom prst="rect">
            <a:avLst/>
          </a:prstGeom>
          <a:ln>
            <a:solidFill>
              <a:srgbClr val="800000"/>
            </a:solidFill>
          </a:ln>
        </p:spPr>
        <p:txBody>
          <a:bodyPr wrap="square" lIns="182880" anchor="t" anchorCtr="0">
            <a:noAutofit/>
          </a:bodyPr>
          <a:lstStyle/>
          <a:p>
            <a:r>
              <a:rPr lang="en-US" sz="2300" dirty="0" smtClean="0">
                <a:solidFill>
                  <a:srgbClr val="1F497D">
                    <a:lumMod val="75000"/>
                  </a:srgbClr>
                </a:solidFill>
                <a:latin typeface="Arial" panose="020B0604020202020204" pitchFamily="34" charset="0"/>
                <a:cs typeface="Arial" panose="020B0604020202020204" pitchFamily="34" charset="0"/>
              </a:rPr>
              <a:t>a) </a:t>
            </a:r>
            <a:r>
              <a:rPr lang="en-US" sz="2300" dirty="0" err="1" smtClean="0">
                <a:solidFill>
                  <a:srgbClr val="1F497D">
                    <a:lumMod val="75000"/>
                  </a:srgbClr>
                </a:solidFill>
                <a:latin typeface="Arial" panose="020B0604020202020204" pitchFamily="34" charset="0"/>
                <a:cs typeface="Arial" panose="020B0604020202020204" pitchFamily="34" charset="0"/>
              </a:rPr>
              <a:t>Vạch</a:t>
            </a:r>
            <a:r>
              <a:rPr lang="en-US" sz="2300" dirty="0" smtClean="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kẻ</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đường</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là</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vạch</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chỉ</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sự</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phân</a:t>
            </a:r>
            <a:r>
              <a:rPr lang="en-US" sz="2300" dirty="0">
                <a:solidFill>
                  <a:srgbClr val="1F497D">
                    <a:lumMod val="75000"/>
                  </a:srgbClr>
                </a:solidFill>
                <a:latin typeface="Arial" panose="020B0604020202020204" pitchFamily="34" charset="0"/>
                <a:cs typeface="Arial" panose="020B0604020202020204" pitchFamily="34" charset="0"/>
              </a:rPr>
              <a:t> chia </a:t>
            </a:r>
            <a:r>
              <a:rPr lang="en-US" sz="2300" dirty="0" err="1">
                <a:solidFill>
                  <a:srgbClr val="1F497D">
                    <a:lumMod val="75000"/>
                  </a:srgbClr>
                </a:solidFill>
                <a:latin typeface="Arial" panose="020B0604020202020204" pitchFamily="34" charset="0"/>
                <a:cs typeface="Arial" panose="020B0604020202020204" pitchFamily="34" charset="0"/>
              </a:rPr>
              <a:t>làn</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đường</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vị</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trí</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hoặc</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hướng</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đi</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vị</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trí</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dừng</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lại</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nhằm</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hướng</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dẫn</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người</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tham</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gia</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giao</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thông</a:t>
            </a:r>
            <a:r>
              <a:rPr lang="en-US" sz="2300" dirty="0">
                <a:solidFill>
                  <a:srgbClr val="1F497D">
                    <a:lumMod val="75000"/>
                  </a:srgbClr>
                </a:solidFill>
                <a:latin typeface="Arial" panose="020B0604020202020204" pitchFamily="34" charset="0"/>
                <a:cs typeface="Arial" panose="020B0604020202020204" pitchFamily="34" charset="0"/>
              </a:rPr>
              <a:t> an </a:t>
            </a:r>
            <a:r>
              <a:rPr lang="en-US" sz="2300" dirty="0" err="1" smtClean="0">
                <a:solidFill>
                  <a:srgbClr val="1F497D">
                    <a:lumMod val="75000"/>
                  </a:srgbClr>
                </a:solidFill>
                <a:latin typeface="Arial" panose="020B0604020202020204" pitchFamily="34" charset="0"/>
                <a:cs typeface="Arial" panose="020B0604020202020204" pitchFamily="34" charset="0"/>
              </a:rPr>
              <a:t>toàn</a:t>
            </a:r>
            <a:endParaRPr lang="en-US" sz="2300" dirty="0">
              <a:solidFill>
                <a:srgbClr val="1F497D">
                  <a:lumMod val="75000"/>
                </a:srgbClr>
              </a:solidFill>
              <a:latin typeface="Arial" panose="020B0604020202020204" pitchFamily="34" charset="0"/>
              <a:cs typeface="Arial" panose="020B0604020202020204" pitchFamily="34" charset="0"/>
            </a:endParaRPr>
          </a:p>
        </p:txBody>
      </p:sp>
      <p:sp>
        <p:nvSpPr>
          <p:cNvPr id="25" name="Rectangle 24"/>
          <p:cNvSpPr/>
          <p:nvPr/>
        </p:nvSpPr>
        <p:spPr>
          <a:xfrm>
            <a:off x="4742544" y="1718024"/>
            <a:ext cx="4343399" cy="4835176"/>
          </a:xfrm>
          <a:prstGeom prst="rect">
            <a:avLst/>
          </a:prstGeom>
          <a:ln>
            <a:solidFill>
              <a:srgbClr val="800000"/>
            </a:solidFill>
          </a:ln>
        </p:spPr>
        <p:txBody>
          <a:bodyPr wrap="square" lIns="182880" anchor="t" anchorCtr="0">
            <a:noAutofit/>
          </a:bodyPr>
          <a:lstStyle/>
          <a:p>
            <a:r>
              <a:rPr lang="en-US" sz="2300" dirty="0" smtClean="0">
                <a:solidFill>
                  <a:srgbClr val="1F497D">
                    <a:lumMod val="75000"/>
                  </a:srgbClr>
                </a:solidFill>
                <a:latin typeface="Arial" panose="020B0604020202020204" pitchFamily="34" charset="0"/>
                <a:cs typeface="Arial" panose="020B0604020202020204" pitchFamily="34" charset="0"/>
              </a:rPr>
              <a:t>b) </a:t>
            </a:r>
            <a:r>
              <a:rPr lang="en-US" sz="2300" dirty="0" err="1" smtClean="0">
                <a:solidFill>
                  <a:srgbClr val="1F497D">
                    <a:lumMod val="75000"/>
                  </a:srgbClr>
                </a:solidFill>
                <a:latin typeface="Arial" panose="020B0604020202020204" pitchFamily="34" charset="0"/>
                <a:cs typeface="Arial" panose="020B0604020202020204" pitchFamily="34" charset="0"/>
              </a:rPr>
              <a:t>Hàng</a:t>
            </a:r>
            <a:r>
              <a:rPr lang="en-US" sz="2300" dirty="0" smtClean="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rào</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smtClean="0">
                <a:solidFill>
                  <a:srgbClr val="1F497D">
                    <a:lumMod val="75000"/>
                  </a:srgbClr>
                </a:solidFill>
                <a:latin typeface="Arial" panose="020B0604020202020204" pitchFamily="34" charset="0"/>
                <a:cs typeface="Arial" panose="020B0604020202020204" pitchFamily="34" charset="0"/>
              </a:rPr>
              <a:t>chắn</a:t>
            </a:r>
            <a:r>
              <a:rPr lang="en-US" sz="2300" dirty="0" smtClean="0">
                <a:solidFill>
                  <a:srgbClr val="1F497D">
                    <a:lumMod val="75000"/>
                  </a:srgbClr>
                </a:solidFill>
                <a:latin typeface="Arial" panose="020B0604020202020204" pitchFamily="34" charset="0"/>
                <a:cs typeface="Arial" panose="020B0604020202020204" pitchFamily="34" charset="0"/>
              </a:rPr>
              <a:t>, </a:t>
            </a:r>
            <a:r>
              <a:rPr lang="en-US" sz="2300" dirty="0" err="1" smtClean="0">
                <a:solidFill>
                  <a:srgbClr val="1F497D">
                    <a:lumMod val="75000"/>
                  </a:srgbClr>
                </a:solidFill>
                <a:latin typeface="Arial" panose="020B0604020202020204" pitchFamily="34" charset="0"/>
                <a:cs typeface="Arial" panose="020B0604020202020204" pitchFamily="34" charset="0"/>
              </a:rPr>
              <a:t>cọc</a:t>
            </a:r>
            <a:r>
              <a:rPr lang="en-US" sz="2300" dirty="0" smtClean="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tiêu</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hoặc</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tường</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bảo</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vệ</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được</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đặt</a:t>
            </a:r>
            <a:r>
              <a:rPr lang="en-US" sz="2300" dirty="0">
                <a:solidFill>
                  <a:srgbClr val="1F497D">
                    <a:lumMod val="75000"/>
                  </a:srgbClr>
                </a:solidFill>
                <a:latin typeface="Arial" panose="020B0604020202020204" pitchFamily="34" charset="0"/>
                <a:cs typeface="Arial" panose="020B0604020202020204" pitchFamily="34" charset="0"/>
              </a:rPr>
              <a:t> ở </a:t>
            </a:r>
            <a:r>
              <a:rPr lang="en-US" sz="2300" dirty="0" err="1">
                <a:solidFill>
                  <a:srgbClr val="1F497D">
                    <a:lumMod val="75000"/>
                  </a:srgbClr>
                </a:solidFill>
                <a:latin typeface="Arial" panose="020B0604020202020204" pitchFamily="34" charset="0"/>
                <a:cs typeface="Arial" panose="020B0604020202020204" pitchFamily="34" charset="0"/>
              </a:rPr>
              <a:t>các</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đoạn</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đường</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nguy</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hiểm</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để</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hướng</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dẫn</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cho</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người</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tham</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gia</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giao</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thông</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phòng</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tránh</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nguy</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hiểm</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có</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thể</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xảy</a:t>
            </a:r>
            <a:r>
              <a:rPr lang="en-US" sz="2300" dirty="0">
                <a:solidFill>
                  <a:srgbClr val="1F497D">
                    <a:lumMod val="75000"/>
                  </a:srgbClr>
                </a:solidFill>
                <a:latin typeface="Arial" panose="020B0604020202020204" pitchFamily="34" charset="0"/>
                <a:cs typeface="Arial" panose="020B0604020202020204" pitchFamily="34" charset="0"/>
              </a:rPr>
              <a:t> </a:t>
            </a:r>
            <a:r>
              <a:rPr lang="en-US" sz="2300" dirty="0" err="1">
                <a:solidFill>
                  <a:srgbClr val="1F497D">
                    <a:lumMod val="75000"/>
                  </a:srgbClr>
                </a:solidFill>
                <a:latin typeface="Arial" panose="020B0604020202020204" pitchFamily="34" charset="0"/>
                <a:cs typeface="Arial" panose="020B0604020202020204" pitchFamily="34" charset="0"/>
              </a:rPr>
              <a:t>ra</a:t>
            </a:r>
            <a:endParaRPr lang="en-US" sz="2300" dirty="0">
              <a:solidFill>
                <a:srgbClr val="1F497D">
                  <a:lumMod val="75000"/>
                </a:srgbClr>
              </a:solidFill>
              <a:latin typeface="Arial" panose="020B0604020202020204" pitchFamily="34" charset="0"/>
              <a:cs typeface="Arial" panose="020B0604020202020204" pitchFamily="34" charset="0"/>
            </a:endParaRPr>
          </a:p>
        </p:txBody>
      </p:sp>
      <p:sp>
        <p:nvSpPr>
          <p:cNvPr id="2" name="Rectangle 1"/>
          <p:cNvSpPr/>
          <p:nvPr/>
        </p:nvSpPr>
        <p:spPr>
          <a:xfrm>
            <a:off x="602343" y="1138535"/>
            <a:ext cx="8617857" cy="461665"/>
          </a:xfrm>
          <a:prstGeom prst="rect">
            <a:avLst/>
          </a:prstGeom>
        </p:spPr>
        <p:txBody>
          <a:bodyPr wrap="square">
            <a:spAutoFit/>
          </a:bodyPr>
          <a:lstStyle/>
          <a:p>
            <a:r>
              <a:rPr lang="en-US" sz="2400" b="1" dirty="0" err="1">
                <a:latin typeface="Arial" panose="020B0604020202020204" pitchFamily="34" charset="0"/>
                <a:cs typeface="Arial" panose="020B0604020202020204" pitchFamily="34" charset="0"/>
              </a:rPr>
              <a:t>Tác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dụng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của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cọc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tiêu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tường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vệ</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rào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chắn</a:t>
            </a:r>
            <a:r>
              <a:rPr lang="en-US" sz="2400" b="1" dirty="0">
                <a:latin typeface="Arial" panose="020B0604020202020204" pitchFamily="34" charset="0"/>
                <a:cs typeface="Arial" panose="020B0604020202020204" pitchFamily="34" charset="0"/>
              </a:rPr>
              <a:t>: </a:t>
            </a:r>
          </a:p>
        </p:txBody>
      </p:sp>
      <p:pic>
        <p:nvPicPr>
          <p:cNvPr id="26" name="Picture 25" descr="sangduong2.jpg"/>
          <p:cNvPicPr/>
          <p:nvPr/>
        </p:nvPicPr>
        <p:blipFill>
          <a:blip r:embed="rId3" cstate="print"/>
          <a:stretch>
            <a:fillRect/>
          </a:stretch>
        </p:blipFill>
        <p:spPr>
          <a:xfrm>
            <a:off x="201919" y="4516500"/>
            <a:ext cx="2096344" cy="1496078"/>
          </a:xfrm>
          <a:prstGeom prst="rect">
            <a:avLst/>
          </a:prstGeom>
        </p:spPr>
      </p:pic>
      <p:pic>
        <p:nvPicPr>
          <p:cNvPr id="27" name="Picture 26" descr="vachkeduong.jpg"/>
          <p:cNvPicPr/>
          <p:nvPr/>
        </p:nvPicPr>
        <p:blipFill>
          <a:blip r:embed="rId4" cstate="print"/>
          <a:stretch>
            <a:fillRect/>
          </a:stretch>
        </p:blipFill>
        <p:spPr>
          <a:xfrm>
            <a:off x="2514600" y="4516499"/>
            <a:ext cx="2057400" cy="1511111"/>
          </a:xfrm>
          <a:prstGeom prst="rect">
            <a:avLst/>
          </a:prstGeom>
        </p:spPr>
      </p:pic>
      <p:sp>
        <p:nvSpPr>
          <p:cNvPr id="28" name="Rectangle 27"/>
          <p:cNvSpPr/>
          <p:nvPr/>
        </p:nvSpPr>
        <p:spPr>
          <a:xfrm>
            <a:off x="231170" y="6027610"/>
            <a:ext cx="2112886" cy="287643"/>
          </a:xfrm>
          <a:prstGeom prst="rect">
            <a:avLst/>
          </a:prstGeom>
        </p:spPr>
        <p:txBody>
          <a:bodyPr wrap="none">
            <a:spAutoFit/>
          </a:bodyPr>
          <a:lstStyle/>
          <a:p>
            <a:pPr>
              <a:lnSpc>
                <a:spcPct val="115000"/>
              </a:lnSpc>
              <a:spcAft>
                <a:spcPts val="1000"/>
              </a:spcAft>
            </a:pPr>
            <a:r>
              <a:rPr lang="en-US" sz="1200" i="1" dirty="0" err="1">
                <a:latin typeface="Times New Roman" panose="02020603050405020304" pitchFamily="18" charset="0"/>
                <a:ea typeface="Calibri" panose="020F0502020204030204" pitchFamily="34" charset="0"/>
                <a:cs typeface="Times New Roman" panose="02020603050405020304" pitchFamily="18" charset="0"/>
              </a:rPr>
              <a:t>Nguồn</a:t>
            </a:r>
            <a:r>
              <a:rPr lang="en-US" sz="1200" i="1" dirty="0">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latin typeface="Times New Roman" panose="02020603050405020304" pitchFamily="18" charset="0"/>
                <a:ea typeface="Calibri" panose="020F0502020204030204" pitchFamily="34" charset="0"/>
                <a:cs typeface="Times New Roman" panose="02020603050405020304" pitchFamily="18" charset="0"/>
              </a:rPr>
              <a:t>Phim</a:t>
            </a:r>
            <a:r>
              <a:rPr lang="en-US" sz="1200" i="1" dirty="0">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latin typeface="Times New Roman" panose="02020603050405020304" pitchFamily="18" charset="0"/>
                <a:ea typeface="Calibri" panose="020F0502020204030204" pitchFamily="34" charset="0"/>
                <a:cs typeface="Times New Roman" panose="02020603050405020304" pitchFamily="18" charset="0"/>
              </a:rPr>
              <a:t>Tôi</a:t>
            </a:r>
            <a:r>
              <a:rPr lang="en-US" sz="1200" i="1" dirty="0">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latin typeface="Times New Roman" panose="02020603050405020304" pitchFamily="18" charset="0"/>
                <a:ea typeface="Calibri" panose="020F0502020204030204" pitchFamily="34" charset="0"/>
                <a:cs typeface="Times New Roman" panose="02020603050405020304" pitchFamily="18" charset="0"/>
              </a:rPr>
              <a:t>yêu</a:t>
            </a:r>
            <a:r>
              <a:rPr lang="en-US" sz="1200" i="1" dirty="0">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latin typeface="Times New Roman" panose="02020603050405020304" pitchFamily="18" charset="0"/>
                <a:ea typeface="Calibri" panose="020F0502020204030204" pitchFamily="34" charset="0"/>
                <a:cs typeface="Times New Roman" panose="02020603050405020304" pitchFamily="18" charset="0"/>
              </a:rPr>
              <a:t>Việt</a:t>
            </a:r>
            <a:r>
              <a:rPr lang="en-US" sz="1200" i="1" dirty="0">
                <a:latin typeface="Times New Roman" panose="02020603050405020304" pitchFamily="18" charset="0"/>
                <a:ea typeface="Calibri" panose="020F0502020204030204" pitchFamily="34" charset="0"/>
                <a:cs typeface="Times New Roman" panose="02020603050405020304" pitchFamily="18" charset="0"/>
              </a:rPr>
              <a:t> Nam</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9" name="Rectangle 28"/>
          <p:cNvSpPr/>
          <p:nvPr/>
        </p:nvSpPr>
        <p:spPr>
          <a:xfrm>
            <a:off x="2459114" y="6027610"/>
            <a:ext cx="2112886" cy="287643"/>
          </a:xfrm>
          <a:prstGeom prst="rect">
            <a:avLst/>
          </a:prstGeom>
        </p:spPr>
        <p:txBody>
          <a:bodyPr wrap="none">
            <a:spAutoFit/>
          </a:bodyPr>
          <a:lstStyle/>
          <a:p>
            <a:pPr>
              <a:lnSpc>
                <a:spcPct val="115000"/>
              </a:lnSpc>
              <a:spcAft>
                <a:spcPts val="1000"/>
              </a:spcAft>
            </a:pPr>
            <a:r>
              <a:rPr lang="en-US" sz="1200" i="1" dirty="0" err="1">
                <a:latin typeface="Times New Roman" panose="02020603050405020304" pitchFamily="18" charset="0"/>
                <a:ea typeface="Calibri" panose="020F0502020204030204" pitchFamily="34" charset="0"/>
                <a:cs typeface="Times New Roman" panose="02020603050405020304" pitchFamily="18" charset="0"/>
              </a:rPr>
              <a:t>Nguồn</a:t>
            </a:r>
            <a:r>
              <a:rPr lang="en-US" sz="1200" i="1" dirty="0">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latin typeface="Times New Roman" panose="02020603050405020304" pitchFamily="18" charset="0"/>
                <a:ea typeface="Calibri" panose="020F0502020204030204" pitchFamily="34" charset="0"/>
                <a:cs typeface="Times New Roman" panose="02020603050405020304" pitchFamily="18" charset="0"/>
              </a:rPr>
              <a:t>Phim</a:t>
            </a:r>
            <a:r>
              <a:rPr lang="en-US" sz="1200" i="1" dirty="0">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latin typeface="Times New Roman" panose="02020603050405020304" pitchFamily="18" charset="0"/>
                <a:ea typeface="Calibri" panose="020F0502020204030204" pitchFamily="34" charset="0"/>
                <a:cs typeface="Times New Roman" panose="02020603050405020304" pitchFamily="18" charset="0"/>
              </a:rPr>
              <a:t>Tôi</a:t>
            </a:r>
            <a:r>
              <a:rPr lang="en-US" sz="1200" i="1" dirty="0">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latin typeface="Times New Roman" panose="02020603050405020304" pitchFamily="18" charset="0"/>
                <a:ea typeface="Calibri" panose="020F0502020204030204" pitchFamily="34" charset="0"/>
                <a:cs typeface="Times New Roman" panose="02020603050405020304" pitchFamily="18" charset="0"/>
              </a:rPr>
              <a:t>yêu</a:t>
            </a:r>
            <a:r>
              <a:rPr lang="en-US" sz="1200" i="1" dirty="0">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latin typeface="Times New Roman" panose="02020603050405020304" pitchFamily="18" charset="0"/>
                <a:ea typeface="Calibri" panose="020F0502020204030204" pitchFamily="34" charset="0"/>
                <a:cs typeface="Times New Roman" panose="02020603050405020304" pitchFamily="18" charset="0"/>
              </a:rPr>
              <a:t>Việt</a:t>
            </a:r>
            <a:r>
              <a:rPr lang="en-US" sz="1200" i="1" dirty="0">
                <a:latin typeface="Times New Roman" panose="02020603050405020304" pitchFamily="18" charset="0"/>
                <a:ea typeface="Calibri" panose="020F0502020204030204" pitchFamily="34" charset="0"/>
                <a:cs typeface="Times New Roman" panose="02020603050405020304" pitchFamily="18" charset="0"/>
              </a:rPr>
              <a:t> Nam</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0" name="Picture 29" descr="Kết quả hình ảnh cho Hình ảnh Vạch kẻ đường, cọc tiêu hoặc tường bảo vệ, hàng rào chắn"/>
          <p:cNvPicPr/>
          <p:nvPr/>
        </p:nvPicPr>
        <p:blipFill>
          <a:blip r:embed="rId5">
            <a:extLst>
              <a:ext uri="{28A0092B-C50C-407E-A947-70E740481C1C}">
                <a14:useLocalDpi xmlns:a14="http://schemas.microsoft.com/office/drawing/2010/main" val="0"/>
              </a:ext>
            </a:extLst>
          </a:blip>
          <a:srcRect/>
          <a:stretch>
            <a:fillRect/>
          </a:stretch>
        </p:blipFill>
        <p:spPr bwMode="auto">
          <a:xfrm>
            <a:off x="4851042" y="4495800"/>
            <a:ext cx="1981200" cy="1495739"/>
          </a:xfrm>
          <a:prstGeom prst="rect">
            <a:avLst/>
          </a:prstGeom>
          <a:noFill/>
          <a:ln>
            <a:noFill/>
          </a:ln>
        </p:spPr>
      </p:pic>
      <p:pic>
        <p:nvPicPr>
          <p:cNvPr id="31" name="Picture 30" descr="C:\Users\F31208\AppData\Local\Temp\notes758E9C\~8299520.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57572" y="4501984"/>
            <a:ext cx="1958722" cy="1489555"/>
          </a:xfrm>
          <a:prstGeom prst="rect">
            <a:avLst/>
          </a:prstGeom>
          <a:noFill/>
          <a:ln>
            <a:noFill/>
          </a:ln>
        </p:spPr>
      </p:pic>
      <p:sp>
        <p:nvSpPr>
          <p:cNvPr id="32" name="Rectangle 31"/>
          <p:cNvSpPr/>
          <p:nvPr/>
        </p:nvSpPr>
        <p:spPr>
          <a:xfrm>
            <a:off x="6966132" y="6043142"/>
            <a:ext cx="2225040" cy="287643"/>
          </a:xfrm>
          <a:prstGeom prst="rect">
            <a:avLst/>
          </a:prstGeom>
        </p:spPr>
        <p:txBody>
          <a:bodyPr wrap="square">
            <a:spAutoFit/>
          </a:bodyPr>
          <a:lstStyle/>
          <a:p>
            <a:pPr algn="ctr">
              <a:lnSpc>
                <a:spcPct val="115000"/>
              </a:lnSpc>
              <a:spcAft>
                <a:spcPts val="1000"/>
              </a:spcAft>
            </a:pPr>
            <a:r>
              <a:rPr lang="en-US" sz="1200" i="1" dirty="0" err="1">
                <a:latin typeface="Times New Roman" panose="02020603050405020304" pitchFamily="18" charset="0"/>
                <a:ea typeface="Calibri" panose="020F0502020204030204" pitchFamily="34" charset="0"/>
                <a:cs typeface="Times New Roman" panose="02020603050405020304" pitchFamily="18" charset="0"/>
              </a:rPr>
              <a:t>Nguồn</a:t>
            </a:r>
            <a:r>
              <a:rPr lang="en-US" sz="1200" i="1" dirty="0">
                <a:latin typeface="Times New Roman" panose="02020603050405020304" pitchFamily="18" charset="0"/>
                <a:ea typeface="Calibri" panose="020F0502020204030204" pitchFamily="34" charset="0"/>
                <a:cs typeface="Times New Roman" panose="02020603050405020304" pitchFamily="18" charset="0"/>
              </a:rPr>
              <a:t>: dailo.vn</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3" name="Rectangle 32"/>
          <p:cNvSpPr/>
          <p:nvPr/>
        </p:nvSpPr>
        <p:spPr>
          <a:xfrm>
            <a:off x="4915328" y="6039057"/>
            <a:ext cx="2112886" cy="287643"/>
          </a:xfrm>
          <a:prstGeom prst="rect">
            <a:avLst/>
          </a:prstGeom>
        </p:spPr>
        <p:txBody>
          <a:bodyPr wrap="none">
            <a:spAutoFit/>
          </a:bodyPr>
          <a:lstStyle/>
          <a:p>
            <a:pPr>
              <a:lnSpc>
                <a:spcPct val="115000"/>
              </a:lnSpc>
              <a:spcAft>
                <a:spcPts val="1000"/>
              </a:spcAft>
            </a:pPr>
            <a:r>
              <a:rPr lang="en-US" sz="1200" i="1" dirty="0" err="1">
                <a:latin typeface="Times New Roman" panose="02020603050405020304" pitchFamily="18" charset="0"/>
                <a:ea typeface="Calibri" panose="020F0502020204030204" pitchFamily="34" charset="0"/>
                <a:cs typeface="Times New Roman" panose="02020603050405020304" pitchFamily="18" charset="0"/>
              </a:rPr>
              <a:t>Nguồn</a:t>
            </a:r>
            <a:r>
              <a:rPr lang="en-US" sz="1200" i="1" dirty="0">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latin typeface="Times New Roman" panose="02020603050405020304" pitchFamily="18" charset="0"/>
                <a:ea typeface="Calibri" panose="020F0502020204030204" pitchFamily="34" charset="0"/>
                <a:cs typeface="Times New Roman" panose="02020603050405020304" pitchFamily="18" charset="0"/>
              </a:rPr>
              <a:t>Phim</a:t>
            </a:r>
            <a:r>
              <a:rPr lang="en-US" sz="1200" i="1" dirty="0">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latin typeface="Times New Roman" panose="02020603050405020304" pitchFamily="18" charset="0"/>
                <a:ea typeface="Calibri" panose="020F0502020204030204" pitchFamily="34" charset="0"/>
                <a:cs typeface="Times New Roman" panose="02020603050405020304" pitchFamily="18" charset="0"/>
              </a:rPr>
              <a:t>Tôi</a:t>
            </a:r>
            <a:r>
              <a:rPr lang="en-US" sz="1200" i="1" dirty="0">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latin typeface="Times New Roman" panose="02020603050405020304" pitchFamily="18" charset="0"/>
                <a:ea typeface="Calibri" panose="020F0502020204030204" pitchFamily="34" charset="0"/>
                <a:cs typeface="Times New Roman" panose="02020603050405020304" pitchFamily="18" charset="0"/>
              </a:rPr>
              <a:t>yêu</a:t>
            </a:r>
            <a:r>
              <a:rPr lang="en-US" sz="1200" i="1" dirty="0">
                <a:latin typeface="Times New Roman" panose="02020603050405020304" pitchFamily="18" charset="0"/>
                <a:ea typeface="Calibri" panose="020F0502020204030204" pitchFamily="34" charset="0"/>
                <a:cs typeface="Times New Roman" panose="02020603050405020304" pitchFamily="18" charset="0"/>
              </a:rPr>
              <a:t> </a:t>
            </a:r>
            <a:r>
              <a:rPr lang="en-US" sz="1200" i="1" dirty="0" err="1">
                <a:latin typeface="Times New Roman" panose="02020603050405020304" pitchFamily="18" charset="0"/>
                <a:ea typeface="Calibri" panose="020F0502020204030204" pitchFamily="34" charset="0"/>
                <a:cs typeface="Times New Roman" panose="02020603050405020304" pitchFamily="18" charset="0"/>
              </a:rPr>
              <a:t>Việt</a:t>
            </a:r>
            <a:r>
              <a:rPr lang="en-US" sz="1200" i="1" dirty="0">
                <a:latin typeface="Times New Roman" panose="02020603050405020304" pitchFamily="18" charset="0"/>
                <a:ea typeface="Calibri" panose="020F0502020204030204" pitchFamily="34" charset="0"/>
                <a:cs typeface="Times New Roman" panose="02020603050405020304" pitchFamily="18" charset="0"/>
              </a:rPr>
              <a:t> Nam</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68759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par>
                                <p:cTn id="11" presetID="22" presetClass="entr" presetSubtype="4"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down)">
                                      <p:cBhvr>
                                        <p:cTn id="13" dur="500"/>
                                        <p:tgtEl>
                                          <p:spTgt spid="26"/>
                                        </p:tgtEl>
                                      </p:cBhvr>
                                    </p:animEffect>
                                  </p:childTnLst>
                                </p:cTn>
                              </p:par>
                              <p:par>
                                <p:cTn id="14" presetID="22" presetClass="entr" presetSubtype="4"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down)">
                                      <p:cBhvr>
                                        <p:cTn id="16" dur="500"/>
                                        <p:tgtEl>
                                          <p:spTgt spid="27"/>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00"/>
                                        <p:tgtEl>
                                          <p:spTgt spid="2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down)">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down)">
                                      <p:cBhvr>
                                        <p:cTn id="30" dur="500"/>
                                        <p:tgtEl>
                                          <p:spTgt spid="25"/>
                                        </p:tgtEl>
                                      </p:cBhvr>
                                    </p:animEffect>
                                  </p:childTnLst>
                                </p:cTn>
                              </p:par>
                              <p:par>
                                <p:cTn id="31" presetID="22" presetClass="entr" presetSubtype="4"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down)">
                                      <p:cBhvr>
                                        <p:cTn id="33" dur="500"/>
                                        <p:tgtEl>
                                          <p:spTgt spid="30"/>
                                        </p:tgtEl>
                                      </p:cBhvr>
                                    </p:animEffect>
                                  </p:childTnLst>
                                </p:cTn>
                              </p:par>
                              <p:par>
                                <p:cTn id="34" presetID="22" presetClass="entr" presetSubtype="4"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wipe(down)">
                                      <p:cBhvr>
                                        <p:cTn id="36" dur="500"/>
                                        <p:tgtEl>
                                          <p:spTgt spid="31"/>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wipe(down)">
                                      <p:cBhvr>
                                        <p:cTn id="39" dur="500"/>
                                        <p:tgtEl>
                                          <p:spTgt spid="32"/>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wipe(down)">
                                      <p:cBhvr>
                                        <p:cTn id="4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P spid="24" grpId="0" animBg="1"/>
      <p:bldP spid="25" grpId="0" animBg="1"/>
      <p:bldP spid="28" grpId="0"/>
      <p:bldP spid="29" grpId="0"/>
      <p:bldP spid="32" grpId="0"/>
      <p:bldP spid="3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p:cNvSpPr txBox="1">
            <a:spLocks/>
          </p:cNvSpPr>
          <p:nvPr/>
        </p:nvSpPr>
        <p:spPr bwMode="auto">
          <a:xfrm>
            <a:off x="152399" y="533400"/>
            <a:ext cx="8991601"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en-US" sz="2200" b="1" dirty="0" smtClean="0">
                <a:latin typeface="Tahoma" panose="020B0604030504040204" pitchFamily="34" charset="0"/>
                <a:ea typeface="Tahoma" panose="020B0604030504040204" pitchFamily="34" charset="0"/>
                <a:cs typeface="Tahoma" panose="020B0604030504040204" pitchFamily="34" charset="0"/>
              </a:rPr>
              <a:t>2.</a:t>
            </a:r>
            <a:r>
              <a:rPr lang="vi-VN" sz="2200" b="1" dirty="0" smtClean="0">
                <a:latin typeface="Tahoma" panose="020B0604030504040204" pitchFamily="34" charset="0"/>
                <a:ea typeface="Tahoma" panose="020B0604030504040204" pitchFamily="34" charset="0"/>
                <a:cs typeface="Tahoma" panose="020B0604030504040204" pitchFamily="34" charset="0"/>
              </a:rPr>
              <a:t> </a:t>
            </a:r>
            <a:r>
              <a:rPr lang="pt-BR" sz="2200" b="1" dirty="0" smtClean="0">
                <a:latin typeface="Tahoma" panose="020B0604030504040204" pitchFamily="34" charset="0"/>
                <a:ea typeface="Tahoma" panose="020B0604030504040204" pitchFamily="34" charset="0"/>
                <a:cs typeface="Tahoma" panose="020B0604030504040204" pitchFamily="34" charset="0"/>
              </a:rPr>
              <a:t>Quy định về chấp hành hệ thống báo hiệu đường bộ</a:t>
            </a:r>
            <a:endParaRPr lang="en-US" sz="2200" b="1"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24" name="Rectangle 23"/>
          <p:cNvSpPr/>
          <p:nvPr/>
        </p:nvSpPr>
        <p:spPr>
          <a:xfrm>
            <a:off x="39189" y="1319348"/>
            <a:ext cx="9067800" cy="1991554"/>
          </a:xfrm>
          <a:prstGeom prst="rect">
            <a:avLst/>
          </a:prstGeom>
          <a:ln>
            <a:solidFill>
              <a:srgbClr val="800000"/>
            </a:solidFill>
          </a:ln>
        </p:spPr>
        <p:txBody>
          <a:bodyPr wrap="square" lIns="182880" anchor="ctr" anchorCtr="0">
            <a:noAutofit/>
          </a:bodyPr>
          <a:lstStyle/>
          <a:p>
            <a:r>
              <a:rPr lang="pt-BR" sz="2200" dirty="0">
                <a:latin typeface="Arial" panose="020B0604020202020204" pitchFamily="34" charset="0"/>
                <a:cs typeface="Arial" panose="020B0604020202020204" pitchFamily="34" charset="0"/>
              </a:rPr>
              <a:t>Bằng kiến thức đã </a:t>
            </a:r>
            <a:r>
              <a:rPr lang="pt-BR" sz="2200" dirty="0" smtClean="0">
                <a:latin typeface="Arial" panose="020B0604020202020204" pitchFamily="34" charset="0"/>
                <a:cs typeface="Arial" panose="020B0604020202020204" pitchFamily="34" charset="0"/>
              </a:rPr>
              <a:t>học và quan </a:t>
            </a:r>
            <a:r>
              <a:rPr lang="pt-BR" sz="2200" dirty="0">
                <a:latin typeface="Arial" panose="020B0604020202020204" pitchFamily="34" charset="0"/>
                <a:cs typeface="Arial" panose="020B0604020202020204" pitchFamily="34" charset="0"/>
              </a:rPr>
              <a:t>sát hình ảnh sau </a:t>
            </a:r>
            <a:r>
              <a:rPr lang="pt-BR" sz="2200" dirty="0" smtClean="0">
                <a:latin typeface="Arial" panose="020B0604020202020204" pitchFamily="34" charset="0"/>
                <a:cs typeface="Arial" panose="020B0604020202020204" pitchFamily="34" charset="0"/>
              </a:rPr>
              <a:t>đây, em hãy </a:t>
            </a:r>
            <a:r>
              <a:rPr lang="pt-BR" sz="2200" smtClean="0">
                <a:latin typeface="Arial" panose="020B0604020202020204" pitchFamily="34" charset="0"/>
                <a:cs typeface="Arial" panose="020B0604020202020204" pitchFamily="34" charset="0"/>
              </a:rPr>
              <a:t>cho biết</a:t>
            </a:r>
            <a:r>
              <a:rPr lang="pt-BR" sz="2200" dirty="0">
                <a:latin typeface="Arial" panose="020B0604020202020204" pitchFamily="34" charset="0"/>
                <a:cs typeface="Arial" panose="020B0604020202020204" pitchFamily="34" charset="0"/>
              </a:rPr>
              <a:t>:</a:t>
            </a:r>
            <a:endParaRPr lang="en-US" sz="2200" dirty="0" smtClean="0">
              <a:solidFill>
                <a:srgbClr val="1F497D">
                  <a:lumMod val="75000"/>
                </a:srgbClr>
              </a:solidFill>
              <a:latin typeface="Arial" panose="020B0604020202020204" pitchFamily="34" charset="0"/>
              <a:cs typeface="Arial" panose="020B0604020202020204" pitchFamily="34" charset="0"/>
            </a:endParaRPr>
          </a:p>
          <a:p>
            <a:pPr marL="457200" indent="-457200">
              <a:buFont typeface="+mj-lt"/>
              <a:buAutoNum type="alphaLcParenR"/>
            </a:pPr>
            <a:r>
              <a:rPr lang="pt-BR" sz="2200" dirty="0" smtClean="0">
                <a:solidFill>
                  <a:srgbClr val="1F497D">
                    <a:lumMod val="75000"/>
                  </a:srgbClr>
                </a:solidFill>
                <a:latin typeface="Arial" panose="020B0604020202020204" pitchFamily="34" charset="0"/>
                <a:cs typeface="Arial" panose="020B0604020202020204" pitchFamily="34" charset="0"/>
              </a:rPr>
              <a:t>Hành vi nào </a:t>
            </a:r>
            <a:r>
              <a:rPr lang="pt-BR" sz="2200" dirty="0">
                <a:solidFill>
                  <a:srgbClr val="1F497D">
                    <a:lumMod val="75000"/>
                  </a:srgbClr>
                </a:solidFill>
                <a:latin typeface="Arial" panose="020B0604020202020204" pitchFamily="34" charset="0"/>
                <a:cs typeface="Arial" panose="020B0604020202020204" pitchFamily="34" charset="0"/>
              </a:rPr>
              <a:t>đúng hoặc sai của những người tham </a:t>
            </a:r>
            <a:r>
              <a:rPr lang="pt-BR" sz="2200">
                <a:solidFill>
                  <a:srgbClr val="1F497D">
                    <a:lumMod val="75000"/>
                  </a:srgbClr>
                </a:solidFill>
                <a:latin typeface="Arial" panose="020B0604020202020204" pitchFamily="34" charset="0"/>
                <a:cs typeface="Arial" panose="020B0604020202020204" pitchFamily="34" charset="0"/>
              </a:rPr>
              <a:t>gia </a:t>
            </a:r>
            <a:r>
              <a:rPr lang="pt-BR" sz="2200" smtClean="0">
                <a:solidFill>
                  <a:srgbClr val="1F497D">
                    <a:lumMod val="75000"/>
                  </a:srgbClr>
                </a:solidFill>
                <a:latin typeface="Arial" panose="020B0604020202020204" pitchFamily="34" charset="0"/>
                <a:cs typeface="Arial" panose="020B0604020202020204" pitchFamily="34" charset="0"/>
              </a:rPr>
              <a:t>giao thông</a:t>
            </a:r>
            <a:r>
              <a:rPr lang="pt-BR" sz="2200" dirty="0">
                <a:solidFill>
                  <a:srgbClr val="1F497D">
                    <a:lumMod val="75000"/>
                  </a:srgbClr>
                </a:solidFill>
                <a:latin typeface="Arial" panose="020B0604020202020204" pitchFamily="34" charset="0"/>
                <a:cs typeface="Arial" panose="020B0604020202020204" pitchFamily="34" charset="0"/>
              </a:rPr>
              <a:t>. Đúng, sai như thế nào?</a:t>
            </a:r>
            <a:endParaRPr lang="en-US" sz="2200" dirty="0">
              <a:solidFill>
                <a:srgbClr val="1F497D">
                  <a:lumMod val="75000"/>
                </a:srgbClr>
              </a:solidFill>
              <a:latin typeface="Arial" panose="020B0604020202020204" pitchFamily="34" charset="0"/>
              <a:cs typeface="Arial" panose="020B0604020202020204" pitchFamily="34" charset="0"/>
            </a:endParaRPr>
          </a:p>
          <a:p>
            <a:pPr marL="457200" indent="-457200">
              <a:buFont typeface="+mj-lt"/>
              <a:buAutoNum type="alphaLcParenR"/>
            </a:pPr>
            <a:r>
              <a:rPr lang="pt-BR" sz="2200" dirty="0" smtClean="0">
                <a:solidFill>
                  <a:srgbClr val="1F497D">
                    <a:lumMod val="75000"/>
                  </a:srgbClr>
                </a:solidFill>
                <a:latin typeface="Arial" panose="020B0604020202020204" pitchFamily="34" charset="0"/>
                <a:cs typeface="Arial" panose="020B0604020202020204" pitchFamily="34" charset="0"/>
              </a:rPr>
              <a:t>Điều </a:t>
            </a:r>
            <a:r>
              <a:rPr lang="pt-BR" sz="2200" dirty="0">
                <a:solidFill>
                  <a:srgbClr val="1F497D">
                    <a:lumMod val="75000"/>
                  </a:srgbClr>
                </a:solidFill>
                <a:latin typeface="Arial" panose="020B0604020202020204" pitchFamily="34" charset="0"/>
                <a:cs typeface="Arial" panose="020B0604020202020204" pitchFamily="34" charset="0"/>
              </a:rPr>
              <a:t>gì có thể xảy ra với các hành vi sai đó?</a:t>
            </a:r>
            <a:endParaRPr lang="en-US" sz="2200" dirty="0">
              <a:solidFill>
                <a:srgbClr val="1F497D">
                  <a:lumMod val="75000"/>
                </a:srgbClr>
              </a:solidFill>
              <a:latin typeface="Arial" panose="020B0604020202020204" pitchFamily="34" charset="0"/>
              <a:cs typeface="Arial" panose="020B0604020202020204" pitchFamily="34" charset="0"/>
            </a:endParaRPr>
          </a:p>
          <a:p>
            <a:pPr marL="457200" indent="-457200">
              <a:buFont typeface="+mj-lt"/>
              <a:buAutoNum type="alphaLcParenR"/>
            </a:pPr>
            <a:r>
              <a:rPr lang="pt-BR" sz="2200" dirty="0" smtClean="0">
                <a:solidFill>
                  <a:srgbClr val="1F497D">
                    <a:lumMod val="75000"/>
                  </a:srgbClr>
                </a:solidFill>
                <a:latin typeface="Arial" panose="020B0604020202020204" pitchFamily="34" charset="0"/>
                <a:cs typeface="Arial" panose="020B0604020202020204" pitchFamily="34" charset="0"/>
              </a:rPr>
              <a:t>Trình </a:t>
            </a:r>
            <a:r>
              <a:rPr lang="pt-BR" sz="2200" dirty="0">
                <a:solidFill>
                  <a:srgbClr val="1F497D">
                    <a:lumMod val="75000"/>
                  </a:srgbClr>
                </a:solidFill>
                <a:latin typeface="Arial" panose="020B0604020202020204" pitchFamily="34" charset="0"/>
                <a:cs typeface="Arial" panose="020B0604020202020204" pitchFamily="34" charset="0"/>
              </a:rPr>
              <a:t>bày </a:t>
            </a:r>
            <a:r>
              <a:rPr lang="pt-BR" sz="2200" dirty="0" smtClean="0">
                <a:solidFill>
                  <a:srgbClr val="1F497D">
                    <a:lumMod val="75000"/>
                  </a:srgbClr>
                </a:solidFill>
                <a:latin typeface="Arial" panose="020B0604020202020204" pitchFamily="34" charset="0"/>
                <a:cs typeface="Arial" panose="020B0604020202020204" pitchFamily="34" charset="0"/>
              </a:rPr>
              <a:t>quy định chấp hành </a:t>
            </a:r>
            <a:r>
              <a:rPr lang="pt-BR" sz="2200" dirty="0">
                <a:solidFill>
                  <a:srgbClr val="1F497D">
                    <a:lumMod val="75000"/>
                  </a:srgbClr>
                </a:solidFill>
                <a:latin typeface="Arial" panose="020B0604020202020204" pitchFamily="34" charset="0"/>
                <a:cs typeface="Arial" panose="020B0604020202020204" pitchFamily="34" charset="0"/>
              </a:rPr>
              <a:t>hệ thống báo hiệu đường bộ</a:t>
            </a:r>
            <a:r>
              <a:rPr lang="pt-BR" sz="2200" dirty="0" smtClean="0">
                <a:solidFill>
                  <a:srgbClr val="1F497D">
                    <a:lumMod val="75000"/>
                  </a:srgbClr>
                </a:solidFill>
                <a:latin typeface="Arial" panose="020B0604020202020204" pitchFamily="34" charset="0"/>
                <a:cs typeface="Arial" panose="020B0604020202020204" pitchFamily="34" charset="0"/>
              </a:rPr>
              <a:t>.</a:t>
            </a:r>
            <a:endParaRPr lang="en-US" sz="2200" dirty="0">
              <a:solidFill>
                <a:srgbClr val="1F497D">
                  <a:lumMod val="75000"/>
                </a:srgbClr>
              </a:solidFill>
              <a:latin typeface="Arial" panose="020B0604020202020204" pitchFamily="34" charset="0"/>
              <a:cs typeface="Arial" panose="020B0604020202020204" pitchFamily="34" charset="0"/>
            </a:endParaRPr>
          </a:p>
        </p:txBody>
      </p:sp>
      <p:pic>
        <p:nvPicPr>
          <p:cNvPr id="25" name="Picture 24" descr="C:\Users\F31208\Desktop\Mo mat cave\Mo mat cave\hoc sinh di nguoc chieu.jpg"/>
          <p:cNvPicPr/>
          <p:nvPr/>
        </p:nvPicPr>
        <p:blipFill>
          <a:blip r:embed="rId3">
            <a:extLst>
              <a:ext uri="{28A0092B-C50C-407E-A947-70E740481C1C}">
                <a14:useLocalDpi xmlns:a14="http://schemas.microsoft.com/office/drawing/2010/main" val="0"/>
              </a:ext>
            </a:extLst>
          </a:blip>
          <a:srcRect/>
          <a:stretch>
            <a:fillRect/>
          </a:stretch>
        </p:blipFill>
        <p:spPr bwMode="auto">
          <a:xfrm>
            <a:off x="3153276" y="4114802"/>
            <a:ext cx="2866524" cy="1916666"/>
          </a:xfrm>
          <a:prstGeom prst="rect">
            <a:avLst/>
          </a:prstGeom>
          <a:noFill/>
          <a:ln>
            <a:noFill/>
          </a:ln>
        </p:spPr>
      </p:pic>
      <p:pic>
        <p:nvPicPr>
          <p:cNvPr id="26" name="Picture 25" descr="Xe đạp đi vào đường cấm bị xử lý thế nào? 1"/>
          <p:cNvPicPr/>
          <p:nvPr/>
        </p:nvPicPr>
        <p:blipFill>
          <a:blip r:embed="rId4">
            <a:extLst>
              <a:ext uri="{28A0092B-C50C-407E-A947-70E740481C1C}">
                <a14:useLocalDpi xmlns:a14="http://schemas.microsoft.com/office/drawing/2010/main" val="0"/>
              </a:ext>
            </a:extLst>
          </a:blip>
          <a:srcRect/>
          <a:stretch>
            <a:fillRect/>
          </a:stretch>
        </p:blipFill>
        <p:spPr bwMode="auto">
          <a:xfrm>
            <a:off x="6076997" y="4114801"/>
            <a:ext cx="2990803" cy="1916667"/>
          </a:xfrm>
          <a:prstGeom prst="rect">
            <a:avLst/>
          </a:prstGeom>
          <a:noFill/>
          <a:ln>
            <a:noFill/>
          </a:ln>
        </p:spPr>
      </p:pic>
      <p:sp>
        <p:nvSpPr>
          <p:cNvPr id="3" name="Rectangle 2"/>
          <p:cNvSpPr/>
          <p:nvPr/>
        </p:nvSpPr>
        <p:spPr>
          <a:xfrm>
            <a:off x="3276600" y="6031468"/>
            <a:ext cx="2687409" cy="369332"/>
          </a:xfrm>
          <a:prstGeom prst="rect">
            <a:avLst/>
          </a:prstGeom>
        </p:spPr>
        <p:txBody>
          <a:bodyPr wrap="square">
            <a:spAutoFit/>
          </a:bodyPr>
          <a:lstStyle/>
          <a:p>
            <a:r>
              <a:rPr lang="en-US" i="1" dirty="0" err="1">
                <a:latin typeface="Times New Roman" panose="02020603050405020304" pitchFamily="18" charset="0"/>
                <a:ea typeface="Calibri" panose="020F0502020204030204" pitchFamily="34" charset="0"/>
              </a:rPr>
              <a:t>Nguồn</a:t>
            </a:r>
            <a:r>
              <a:rPr lang="en-US" i="1" dirty="0">
                <a:latin typeface="Times New Roman" panose="02020603050405020304" pitchFamily="18" charset="0"/>
                <a:ea typeface="Calibri" panose="020F0502020204030204" pitchFamily="34" charset="0"/>
              </a:rPr>
              <a:t>: baoquangninh.vn</a:t>
            </a:r>
            <a:endParaRPr lang="en-US" dirty="0"/>
          </a:p>
        </p:txBody>
      </p:sp>
      <p:sp>
        <p:nvSpPr>
          <p:cNvPr id="6" name="Rectangle 5"/>
          <p:cNvSpPr/>
          <p:nvPr/>
        </p:nvSpPr>
        <p:spPr>
          <a:xfrm>
            <a:off x="6379794" y="6031468"/>
            <a:ext cx="2459406" cy="369332"/>
          </a:xfrm>
          <a:prstGeom prst="rect">
            <a:avLst/>
          </a:prstGeom>
        </p:spPr>
        <p:txBody>
          <a:bodyPr wrap="square">
            <a:spAutoFit/>
          </a:bodyPr>
          <a:lstStyle/>
          <a:p>
            <a:r>
              <a:rPr lang="en-US" i="1" dirty="0" err="1" smtClean="0">
                <a:latin typeface="Times New Roman" panose="02020603050405020304" pitchFamily="18" charset="0"/>
                <a:ea typeface="Calibri" panose="020F0502020204030204" pitchFamily="34" charset="0"/>
              </a:rPr>
              <a:t>Nguồn:ntsc@gmail.com</a:t>
            </a:r>
            <a:endParaRPr lang="en-US" dirty="0"/>
          </a:p>
        </p:txBody>
      </p:sp>
      <p:sp>
        <p:nvSpPr>
          <p:cNvPr id="12" name="Rectangle 11"/>
          <p:cNvSpPr/>
          <p:nvPr/>
        </p:nvSpPr>
        <p:spPr>
          <a:xfrm>
            <a:off x="228600" y="6031468"/>
            <a:ext cx="2819400" cy="369332"/>
          </a:xfrm>
          <a:prstGeom prst="rect">
            <a:avLst/>
          </a:prstGeom>
        </p:spPr>
        <p:txBody>
          <a:bodyPr wrap="square">
            <a:spAutoFit/>
          </a:bodyPr>
          <a:lstStyle/>
          <a:p>
            <a:r>
              <a:rPr lang="en-US" i="1" err="1" smtClean="0">
                <a:latin typeface="Times New Roman" panose="02020603050405020304" pitchFamily="18" charset="0"/>
                <a:ea typeface="Calibri" panose="020F0502020204030204" pitchFamily="34" charset="0"/>
              </a:rPr>
              <a:t>Phim</a:t>
            </a:r>
            <a:r>
              <a:rPr lang="en-US" i="1" smtClean="0">
                <a:latin typeface="Times New Roman" panose="02020603050405020304" pitchFamily="18" charset="0"/>
                <a:ea typeface="Calibri" panose="020F0502020204030204" pitchFamily="34" charset="0"/>
              </a:rPr>
              <a:t>: </a:t>
            </a:r>
            <a:r>
              <a:rPr lang="en-US" i="1" smtClean="0">
                <a:latin typeface="Times New Roman" panose="02020603050405020304" pitchFamily="18" charset="0"/>
                <a:ea typeface="Calibri" panose="020F0502020204030204" pitchFamily="34" charset="0"/>
                <a:hlinkClick r:id="rId5" action="ppaction://hlinkfile"/>
              </a:rPr>
              <a:t>Bang </a:t>
            </a:r>
            <a:r>
              <a:rPr lang="en-US" i="1" dirty="0" smtClean="0">
                <a:latin typeface="Times New Roman" panose="02020603050405020304" pitchFamily="18" charset="0"/>
                <a:ea typeface="Calibri" panose="020F0502020204030204" pitchFamily="34" charset="0"/>
                <a:hlinkClick r:id="rId5" action="ppaction://hlinkfile"/>
              </a:rPr>
              <a:t>qua duong.mp4</a:t>
            </a:r>
            <a:endParaRPr lang="en-US" dirty="0"/>
          </a:p>
        </p:txBody>
      </p:sp>
      <p:pic>
        <p:nvPicPr>
          <p:cNvPr id="5" name="Picture 4"/>
          <p:cNvPicPr>
            <a:picLocks noChangeAspect="1"/>
          </p:cNvPicPr>
          <p:nvPr/>
        </p:nvPicPr>
        <p:blipFill>
          <a:blip r:embed="rId6" cstate="print"/>
          <a:stretch>
            <a:fillRect/>
          </a:stretch>
        </p:blipFill>
        <p:spPr>
          <a:xfrm>
            <a:off x="152400" y="4114801"/>
            <a:ext cx="2874846" cy="1916668"/>
          </a:xfrm>
          <a:prstGeom prst="rect">
            <a:avLst/>
          </a:prstGeom>
        </p:spPr>
      </p:pic>
    </p:spTree>
    <p:extLst>
      <p:ext uri="{BB962C8B-B14F-4D97-AF65-F5344CB8AC3E}">
        <p14:creationId xmlns:p14="http://schemas.microsoft.com/office/powerpoint/2010/main" val="1913481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down)">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 grpId="0"/>
      <p:bldP spid="6" grpId="0"/>
      <p:bldP spid="1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544330" y="2414587"/>
            <a:ext cx="2292350" cy="3757613"/>
            <a:chOff x="6676773" y="2667000"/>
            <a:chExt cx="2292350" cy="3757613"/>
          </a:xfrm>
        </p:grpSpPr>
        <p:pic>
          <p:nvPicPr>
            <p:cNvPr id="13" name="Picture 4"/>
            <p:cNvPicPr>
              <a:picLocks noChangeAspect="1" noChangeArrowheads="1"/>
            </p:cNvPicPr>
            <p:nvPr/>
          </p:nvPicPr>
          <p:blipFill>
            <a:blip r:embed="rId3" cstate="print"/>
            <a:srcRect l="57813" t="26042" r="29688" b="47916"/>
            <a:stretch>
              <a:fillRect/>
            </a:stretch>
          </p:blipFill>
          <p:spPr bwMode="auto">
            <a:xfrm>
              <a:off x="6676773" y="2667000"/>
              <a:ext cx="2292350" cy="3657600"/>
            </a:xfrm>
            <a:prstGeom prst="rect">
              <a:avLst/>
            </a:prstGeom>
            <a:noFill/>
            <a:ln w="9525">
              <a:noFill/>
              <a:miter lim="800000"/>
              <a:headEnd/>
              <a:tailEnd/>
            </a:ln>
          </p:spPr>
        </p:pic>
        <p:pic>
          <p:nvPicPr>
            <p:cNvPr id="14" name="Picture 13"/>
            <p:cNvPicPr>
              <a:picLocks noChangeAspect="1"/>
            </p:cNvPicPr>
            <p:nvPr/>
          </p:nvPicPr>
          <p:blipFill>
            <a:blip r:embed="rId4"/>
            <a:stretch>
              <a:fillRect/>
            </a:stretch>
          </p:blipFill>
          <p:spPr>
            <a:xfrm>
              <a:off x="7162800" y="2667000"/>
              <a:ext cx="438150" cy="200025"/>
            </a:xfrm>
            <a:prstGeom prst="rect">
              <a:avLst/>
            </a:prstGeom>
          </p:spPr>
        </p:pic>
        <p:pic>
          <p:nvPicPr>
            <p:cNvPr id="19" name="Picture 18"/>
            <p:cNvPicPr>
              <a:picLocks noChangeAspect="1"/>
            </p:cNvPicPr>
            <p:nvPr/>
          </p:nvPicPr>
          <p:blipFill>
            <a:blip r:embed="rId4"/>
            <a:stretch>
              <a:fillRect/>
            </a:stretch>
          </p:blipFill>
          <p:spPr>
            <a:xfrm>
              <a:off x="6943724" y="6124575"/>
              <a:ext cx="657225" cy="300038"/>
            </a:xfrm>
            <a:prstGeom prst="rect">
              <a:avLst/>
            </a:prstGeom>
          </p:spPr>
        </p:pic>
      </p:grpSp>
      <p:sp>
        <p:nvSpPr>
          <p:cNvPr id="10" name="TextBox 9"/>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8" name="Rounded Rectangular Callout 7"/>
          <p:cNvSpPr/>
          <p:nvPr/>
        </p:nvSpPr>
        <p:spPr bwMode="auto">
          <a:xfrm>
            <a:off x="228600" y="2414586"/>
            <a:ext cx="5820027" cy="1776413"/>
          </a:xfrm>
          <a:prstGeom prst="wedgeRoundRectCallout">
            <a:avLst>
              <a:gd name="adj1" fmla="val 60857"/>
              <a:gd name="adj2" fmla="val 11041"/>
              <a:gd name="adj3" fmla="val 16667"/>
            </a:avLst>
          </a:prstGeom>
          <a:solidFill>
            <a:srgbClr val="92D050"/>
          </a:solidFill>
          <a:ln w="25400">
            <a:noFill/>
            <a:miter lim="800000"/>
            <a:headEnd/>
            <a:tailEnd/>
          </a:ln>
        </p:spPr>
        <p:txBody>
          <a:bodyPr anchor="ctr"/>
          <a:lstStyle/>
          <a:p>
            <a:pPr marL="742950" lvl="1" indent="-285750" eaLnBrk="1" hangingPunct="1">
              <a:lnSpc>
                <a:spcPct val="150000"/>
              </a:lnSpc>
              <a:defRPr/>
            </a:pPr>
            <a:endParaRPr lang="en-US" sz="3200" dirty="0">
              <a:solidFill>
                <a:schemeClr val="tx1">
                  <a:lumMod val="95000"/>
                  <a:lumOff val="5000"/>
                </a:schemeClr>
              </a:solidFill>
              <a:latin typeface="Calibri" pitchFamily="34" charset="0"/>
            </a:endParaRPr>
          </a:p>
        </p:txBody>
      </p:sp>
      <p:sp>
        <p:nvSpPr>
          <p:cNvPr id="11" name="Rectangle 10"/>
          <p:cNvSpPr/>
          <p:nvPr/>
        </p:nvSpPr>
        <p:spPr>
          <a:xfrm>
            <a:off x="457200" y="2201338"/>
            <a:ext cx="5286626" cy="2362200"/>
          </a:xfrm>
          <a:prstGeom prst="rect">
            <a:avLst/>
          </a:prstGeom>
          <a:ln>
            <a:noFill/>
          </a:ln>
        </p:spPr>
        <p:txBody>
          <a:bodyPr wrap="square" lIns="182880" anchor="ctr" anchorCtr="0">
            <a:noAutofit/>
          </a:bodyPr>
          <a:lstStyle/>
          <a:p>
            <a:pPr eaLnBrk="1" hangingPunct="1">
              <a:lnSpc>
                <a:spcPct val="150000"/>
              </a:lnSpc>
              <a:defRPr/>
            </a:pPr>
            <a:r>
              <a:rPr lang="en-US" sz="2400" b="1" i="1" dirty="0" err="1">
                <a:solidFill>
                  <a:schemeClr val="tx1">
                    <a:lumMod val="95000"/>
                    <a:lumOff val="5000"/>
                  </a:schemeClr>
                </a:solidFill>
                <a:latin typeface="Calibri" pitchFamily="34" charset="0"/>
              </a:rPr>
              <a:t>Hệ</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thống</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biển</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báo</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hiệu</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đường</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bộ</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có</a:t>
            </a:r>
            <a:r>
              <a:rPr lang="en-US" sz="2400" b="1" i="1" dirty="0">
                <a:solidFill>
                  <a:schemeClr val="tx1">
                    <a:lumMod val="95000"/>
                    <a:lumOff val="5000"/>
                  </a:schemeClr>
                </a:solidFill>
                <a:latin typeface="Calibri" pitchFamily="34" charset="0"/>
              </a:rPr>
              <a:t> </a:t>
            </a:r>
            <a:r>
              <a:rPr lang="en-US" sz="2400" b="1" i="1" dirty="0" err="1" smtClean="0">
                <a:solidFill>
                  <a:schemeClr val="tx1">
                    <a:lumMod val="95000"/>
                    <a:lumOff val="5000"/>
                  </a:schemeClr>
                </a:solidFill>
                <a:latin typeface="Calibri" pitchFamily="34" charset="0"/>
              </a:rPr>
              <a:t>vai</a:t>
            </a:r>
            <a:r>
              <a:rPr lang="en-US" sz="2400" b="1" i="1" dirty="0" smtClean="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trò</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quan</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trọng</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như</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thế</a:t>
            </a:r>
            <a:r>
              <a:rPr lang="en-US" sz="2400" b="1" i="1" dirty="0">
                <a:solidFill>
                  <a:schemeClr val="tx1">
                    <a:lumMod val="95000"/>
                    <a:lumOff val="5000"/>
                  </a:schemeClr>
                </a:solidFill>
                <a:latin typeface="Calibri" pitchFamily="34" charset="0"/>
              </a:rPr>
              <a:t> </a:t>
            </a:r>
            <a:r>
              <a:rPr lang="en-US" sz="2400" b="1" i="1" dirty="0" err="1">
                <a:solidFill>
                  <a:schemeClr val="tx1">
                    <a:lumMod val="95000"/>
                    <a:lumOff val="5000"/>
                  </a:schemeClr>
                </a:solidFill>
                <a:latin typeface="Calibri" pitchFamily="34" charset="0"/>
              </a:rPr>
              <a:t>nào</a:t>
            </a:r>
            <a:r>
              <a:rPr lang="en-US" sz="2400" b="1" i="1" dirty="0">
                <a:solidFill>
                  <a:schemeClr val="tx1">
                    <a:lumMod val="95000"/>
                    <a:lumOff val="5000"/>
                  </a:schemeClr>
                </a:solidFill>
                <a:latin typeface="Calibri" pitchFamily="34" charset="0"/>
              </a:rPr>
              <a:t>?</a:t>
            </a:r>
          </a:p>
        </p:txBody>
      </p:sp>
      <p:sp>
        <p:nvSpPr>
          <p:cNvPr id="15" name="Title 2"/>
          <p:cNvSpPr txBox="1">
            <a:spLocks/>
          </p:cNvSpPr>
          <p:nvPr/>
        </p:nvSpPr>
        <p:spPr bwMode="auto">
          <a:xfrm>
            <a:off x="152399" y="533400"/>
            <a:ext cx="8991601"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en-US" sz="2200" b="1" dirty="0" smtClean="0">
                <a:latin typeface="Tahoma" panose="020B0604030504040204" pitchFamily="34" charset="0"/>
                <a:ea typeface="Tahoma" panose="020B0604030504040204" pitchFamily="34" charset="0"/>
                <a:cs typeface="Tahoma" panose="020B0604030504040204" pitchFamily="34" charset="0"/>
              </a:rPr>
              <a:t>2.</a:t>
            </a:r>
            <a:r>
              <a:rPr lang="vi-VN" sz="2200" b="1" dirty="0" smtClean="0">
                <a:latin typeface="Tahoma" panose="020B0604030504040204" pitchFamily="34" charset="0"/>
                <a:ea typeface="Tahoma" panose="020B0604030504040204" pitchFamily="34" charset="0"/>
                <a:cs typeface="Tahoma" panose="020B0604030504040204" pitchFamily="34" charset="0"/>
              </a:rPr>
              <a:t> </a:t>
            </a:r>
            <a:r>
              <a:rPr lang="pt-BR" sz="2200" b="1" dirty="0" smtClean="0">
                <a:latin typeface="Tahoma" panose="020B0604030504040204" pitchFamily="34" charset="0"/>
                <a:ea typeface="Tahoma" panose="020B0604030504040204" pitchFamily="34" charset="0"/>
                <a:cs typeface="Tahoma" panose="020B0604030504040204" pitchFamily="34" charset="0"/>
              </a:rPr>
              <a:t>Quy định về chấp hành hệ thống báo hiệu đường bộ</a:t>
            </a:r>
            <a:endParaRPr lang="en-US" sz="22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05183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r>
              <a:rPr lang="en-US" sz="2400" b="1" dirty="0" smtClean="0">
                <a:solidFill>
                  <a:schemeClr val="tx2">
                    <a:lumMod val="75000"/>
                  </a:schemeClr>
                </a:solidFill>
              </a:rPr>
              <a:t> </a:t>
            </a:r>
            <a:endParaRPr lang="en-US" sz="2400" b="1" dirty="0">
              <a:solidFill>
                <a:schemeClr val="tx2">
                  <a:lumMod val="75000"/>
                </a:schemeClr>
              </a:solidFill>
            </a:endParaRPr>
          </a:p>
        </p:txBody>
      </p:sp>
      <p:sp>
        <p:nvSpPr>
          <p:cNvPr id="5" name="Title 2"/>
          <p:cNvSpPr txBox="1">
            <a:spLocks/>
          </p:cNvSpPr>
          <p:nvPr/>
        </p:nvSpPr>
        <p:spPr bwMode="auto">
          <a:xfrm>
            <a:off x="152399" y="533400"/>
            <a:ext cx="8991601"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en-US" sz="2200" b="1" dirty="0" smtClean="0">
                <a:latin typeface="Tahoma" panose="020B0604030504040204" pitchFamily="34" charset="0"/>
                <a:ea typeface="Tahoma" panose="020B0604030504040204" pitchFamily="34" charset="0"/>
                <a:cs typeface="Tahoma" panose="020B0604030504040204" pitchFamily="34" charset="0"/>
              </a:rPr>
              <a:t>2.</a:t>
            </a:r>
            <a:r>
              <a:rPr lang="vi-VN" sz="2200" b="1" dirty="0" smtClean="0">
                <a:latin typeface="Tahoma" panose="020B0604030504040204" pitchFamily="34" charset="0"/>
                <a:ea typeface="Tahoma" panose="020B0604030504040204" pitchFamily="34" charset="0"/>
                <a:cs typeface="Tahoma" panose="020B0604030504040204" pitchFamily="34" charset="0"/>
              </a:rPr>
              <a:t> </a:t>
            </a:r>
            <a:r>
              <a:rPr lang="pt-BR" sz="2200" b="1" dirty="0" smtClean="0">
                <a:latin typeface="Tahoma" panose="020B0604030504040204" pitchFamily="34" charset="0"/>
                <a:ea typeface="Tahoma" panose="020B0604030504040204" pitchFamily="34" charset="0"/>
                <a:cs typeface="Tahoma" panose="020B0604030504040204" pitchFamily="34" charset="0"/>
              </a:rPr>
              <a:t>Quy định về chấp hành hệ thống báo hiệu đường bộ</a:t>
            </a:r>
            <a:endParaRPr lang="en-US" sz="2200" b="1" dirty="0">
              <a:latin typeface="Tahoma" panose="020B0604030504040204" pitchFamily="34" charset="0"/>
              <a:ea typeface="Tahoma" panose="020B0604030504040204" pitchFamily="34" charset="0"/>
              <a:cs typeface="Tahoma" panose="020B0604030504040204" pitchFamily="34" charset="0"/>
            </a:endParaRPr>
          </a:p>
        </p:txBody>
      </p:sp>
      <p:sp>
        <p:nvSpPr>
          <p:cNvPr id="2" name="Rectangle 1"/>
          <p:cNvSpPr/>
          <p:nvPr/>
        </p:nvSpPr>
        <p:spPr>
          <a:xfrm>
            <a:off x="493486" y="2081288"/>
            <a:ext cx="7543800" cy="369332"/>
          </a:xfrm>
          <a:prstGeom prst="rect">
            <a:avLst/>
          </a:prstGeom>
        </p:spPr>
        <p:txBody>
          <a:bodyPr wrap="square">
            <a:spAutoFit/>
          </a:bodyPr>
          <a:lstStyle/>
          <a:p>
            <a:r>
              <a:rPr lang="en-US" b="1" dirty="0" err="1">
                <a:solidFill>
                  <a:srgbClr val="000099"/>
                </a:solidFill>
              </a:rPr>
              <a:t>Quy</a:t>
            </a:r>
            <a:r>
              <a:rPr lang="en-US" b="1" dirty="0">
                <a:solidFill>
                  <a:srgbClr val="000099"/>
                </a:solidFill>
              </a:rPr>
              <a:t> </a:t>
            </a:r>
            <a:r>
              <a:rPr lang="en-US" b="1" dirty="0" err="1">
                <a:solidFill>
                  <a:srgbClr val="000099"/>
                </a:solidFill>
              </a:rPr>
              <a:t>định</a:t>
            </a:r>
            <a:r>
              <a:rPr lang="en-US" b="1" dirty="0">
                <a:solidFill>
                  <a:srgbClr val="000099"/>
                </a:solidFill>
              </a:rPr>
              <a:t> </a:t>
            </a:r>
            <a:r>
              <a:rPr lang="en-US" b="1" dirty="0" err="1">
                <a:solidFill>
                  <a:srgbClr val="000099"/>
                </a:solidFill>
              </a:rPr>
              <a:t>về</a:t>
            </a:r>
            <a:r>
              <a:rPr lang="en-US" b="1" dirty="0">
                <a:solidFill>
                  <a:srgbClr val="000099"/>
                </a:solidFill>
              </a:rPr>
              <a:t> </a:t>
            </a:r>
            <a:r>
              <a:rPr lang="en-US" b="1" dirty="0" err="1">
                <a:solidFill>
                  <a:srgbClr val="000099"/>
                </a:solidFill>
              </a:rPr>
              <a:t>chấp</a:t>
            </a:r>
            <a:r>
              <a:rPr lang="en-US" b="1" dirty="0">
                <a:solidFill>
                  <a:srgbClr val="000099"/>
                </a:solidFill>
              </a:rPr>
              <a:t> </a:t>
            </a:r>
            <a:r>
              <a:rPr lang="en-US" b="1" dirty="0" err="1">
                <a:solidFill>
                  <a:srgbClr val="000099"/>
                </a:solidFill>
              </a:rPr>
              <a:t>hành</a:t>
            </a:r>
            <a:r>
              <a:rPr lang="en-US" b="1" dirty="0">
                <a:solidFill>
                  <a:srgbClr val="000099"/>
                </a:solidFill>
              </a:rPr>
              <a:t> </a:t>
            </a:r>
            <a:r>
              <a:rPr lang="en-US" b="1" dirty="0" err="1">
                <a:solidFill>
                  <a:srgbClr val="000099"/>
                </a:solidFill>
              </a:rPr>
              <a:t>hệ</a:t>
            </a:r>
            <a:r>
              <a:rPr lang="en-US" b="1" dirty="0">
                <a:solidFill>
                  <a:srgbClr val="000099"/>
                </a:solidFill>
              </a:rPr>
              <a:t> </a:t>
            </a:r>
            <a:r>
              <a:rPr lang="en-US" b="1" dirty="0" err="1">
                <a:solidFill>
                  <a:srgbClr val="000099"/>
                </a:solidFill>
              </a:rPr>
              <a:t>thống</a:t>
            </a:r>
            <a:r>
              <a:rPr lang="en-US" b="1" dirty="0">
                <a:solidFill>
                  <a:srgbClr val="000099"/>
                </a:solidFill>
              </a:rPr>
              <a:t> </a:t>
            </a:r>
            <a:r>
              <a:rPr lang="en-US" b="1" dirty="0" err="1">
                <a:solidFill>
                  <a:srgbClr val="000099"/>
                </a:solidFill>
              </a:rPr>
              <a:t>báo</a:t>
            </a:r>
            <a:r>
              <a:rPr lang="en-US" b="1" dirty="0">
                <a:solidFill>
                  <a:srgbClr val="000099"/>
                </a:solidFill>
              </a:rPr>
              <a:t> </a:t>
            </a:r>
            <a:r>
              <a:rPr lang="en-US" b="1" dirty="0" err="1">
                <a:solidFill>
                  <a:srgbClr val="000099"/>
                </a:solidFill>
              </a:rPr>
              <a:t>hiệu</a:t>
            </a:r>
            <a:r>
              <a:rPr lang="en-US" b="1" dirty="0">
                <a:solidFill>
                  <a:srgbClr val="000099"/>
                </a:solidFill>
              </a:rPr>
              <a:t> </a:t>
            </a:r>
            <a:r>
              <a:rPr lang="en-US" b="1" dirty="0" err="1" smtClean="0">
                <a:solidFill>
                  <a:srgbClr val="000099"/>
                </a:solidFill>
              </a:rPr>
              <a:t>đường</a:t>
            </a:r>
            <a:r>
              <a:rPr lang="en-US" b="1" dirty="0" smtClean="0">
                <a:solidFill>
                  <a:srgbClr val="000099"/>
                </a:solidFill>
              </a:rPr>
              <a:t> </a:t>
            </a:r>
            <a:r>
              <a:rPr lang="en-US" b="1" dirty="0" err="1">
                <a:solidFill>
                  <a:srgbClr val="000099"/>
                </a:solidFill>
              </a:rPr>
              <a:t>bộ</a:t>
            </a:r>
            <a:r>
              <a:rPr lang="en-US" b="1" dirty="0">
                <a:solidFill>
                  <a:srgbClr val="000099"/>
                </a:solidFill>
              </a:rPr>
              <a:t>:</a:t>
            </a:r>
          </a:p>
        </p:txBody>
      </p:sp>
      <p:sp>
        <p:nvSpPr>
          <p:cNvPr id="3" name="Pentagon 2"/>
          <p:cNvSpPr/>
          <p:nvPr/>
        </p:nvSpPr>
        <p:spPr>
          <a:xfrm rot="16200000">
            <a:off x="2396390" y="4419064"/>
            <a:ext cx="4266127" cy="304798"/>
          </a:xfrm>
          <a:prstGeom prst="homePlate">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entagon 7"/>
          <p:cNvSpPr/>
          <p:nvPr/>
        </p:nvSpPr>
        <p:spPr>
          <a:xfrm rot="10800000" flipV="1">
            <a:off x="179614" y="2731531"/>
            <a:ext cx="4197439" cy="1383268"/>
          </a:xfrm>
          <a:prstGeom prst="homePlat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Chấp</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hành</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hiệu</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lệnh</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và</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chỉ</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dẫn</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của</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hệ</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thống</a:t>
            </a:r>
            <a:endParaRPr lang="en-US"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5" name="Pentagon 14"/>
          <p:cNvSpPr/>
          <p:nvPr/>
        </p:nvSpPr>
        <p:spPr>
          <a:xfrm rot="10800000" flipV="1">
            <a:off x="181429" y="4484131"/>
            <a:ext cx="4197439" cy="1383268"/>
          </a:xfrm>
          <a:prstGeom prst="homePlat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r>
              <a:rPr lang="en-US"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Nơi</a:t>
            </a:r>
            <a:r>
              <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có</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biển</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báo</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hiệu</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cố</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định</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&amp;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báo</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hiệu</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tạm</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thời</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thì</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phải</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chấp</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hành</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hiệu</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lệnh</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của</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báo</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hiệu</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tạm</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thời</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a:t>
            </a:r>
          </a:p>
        </p:txBody>
      </p:sp>
      <p:sp>
        <p:nvSpPr>
          <p:cNvPr id="16" name="Pentagon 15"/>
          <p:cNvSpPr/>
          <p:nvPr/>
        </p:nvSpPr>
        <p:spPr>
          <a:xfrm rot="10800000" flipH="1" flipV="1">
            <a:off x="4703903" y="3429000"/>
            <a:ext cx="4327840" cy="1383268"/>
          </a:xfrm>
          <a:prstGeom prst="homePlate">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274320" rtlCol="0" anchor="ctr"/>
          <a:lstStyle/>
          <a:p>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Chấp</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hành</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hiệu</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lệnh</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của</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người</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điều</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khiển</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giao</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thông</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a:t>
            </a:r>
          </a:p>
        </p:txBody>
      </p:sp>
      <p:sp>
        <p:nvSpPr>
          <p:cNvPr id="19" name="Pentagon 18"/>
          <p:cNvSpPr/>
          <p:nvPr/>
        </p:nvSpPr>
        <p:spPr>
          <a:xfrm rot="10800000" flipH="1" flipV="1">
            <a:off x="4678224" y="5246131"/>
            <a:ext cx="4327840" cy="1383268"/>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0" rtlCol="0" anchor="ctr"/>
          <a:lstStyle/>
          <a:p>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Chủ</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err="1">
                <a:solidFill>
                  <a:schemeClr val="tx1"/>
                </a:solidFill>
                <a:latin typeface="Tahoma" panose="020B0604030504040204" pitchFamily="34" charset="0"/>
                <a:ea typeface="Tahoma" panose="020B0604030504040204" pitchFamily="34" charset="0"/>
                <a:cs typeface="Tahoma" panose="020B0604030504040204" pitchFamily="34" charset="0"/>
              </a:rPr>
              <a:t>động</a:t>
            </a:r>
            <a:r>
              <a:rPr lang="en-US">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mtClean="0">
                <a:solidFill>
                  <a:schemeClr val="tx1"/>
                </a:solidFill>
                <a:latin typeface="Tahoma" panose="020B0604030504040204" pitchFamily="34" charset="0"/>
                <a:ea typeface="Tahoma" panose="020B0604030504040204" pitchFamily="34" charset="0"/>
                <a:cs typeface="Tahoma" panose="020B0604030504040204" pitchFamily="34" charset="0"/>
              </a:rPr>
              <a:t>quan sát, </a:t>
            </a:r>
            <a:r>
              <a:rPr lang="en-US"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giảm</a:t>
            </a:r>
            <a:r>
              <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tốc</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độ</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và</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nhường</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đường</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cho</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người</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đi</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bộ</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xe</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lăn</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của</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người</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khuyết</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tật</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qua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đường</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a:t>
            </a:r>
          </a:p>
        </p:txBody>
      </p:sp>
      <p:sp>
        <p:nvSpPr>
          <p:cNvPr id="13" name="Rectangle 12"/>
          <p:cNvSpPr/>
          <p:nvPr/>
        </p:nvSpPr>
        <p:spPr>
          <a:xfrm>
            <a:off x="533401" y="1143000"/>
            <a:ext cx="7870370" cy="923330"/>
          </a:xfrm>
          <a:prstGeom prst="rect">
            <a:avLst/>
          </a:prstGeom>
        </p:spPr>
        <p:txBody>
          <a:bodyPr wrap="square">
            <a:spAutoFit/>
          </a:bodyPr>
          <a:lstStyle/>
          <a:p>
            <a:r>
              <a:rPr lang="en-US" dirty="0" err="1"/>
              <a:t>Hệ</a:t>
            </a:r>
            <a:r>
              <a:rPr lang="en-US" dirty="0"/>
              <a:t> </a:t>
            </a:r>
            <a:r>
              <a:rPr lang="en-US" dirty="0" err="1"/>
              <a:t>thống</a:t>
            </a:r>
            <a:r>
              <a:rPr lang="en-US" dirty="0"/>
              <a:t> </a:t>
            </a:r>
            <a:r>
              <a:rPr lang="vi-VN" dirty="0" smtClean="0"/>
              <a:t>báo hiệu đường bộ </a:t>
            </a:r>
            <a:r>
              <a:rPr lang="en-US" dirty="0" err="1" smtClean="0"/>
              <a:t>là</a:t>
            </a:r>
            <a:r>
              <a:rPr lang="en-US" dirty="0" smtClean="0"/>
              <a:t> </a:t>
            </a:r>
            <a:r>
              <a:rPr lang="en-US" dirty="0" err="1"/>
              <a:t>hệ</a:t>
            </a:r>
            <a:r>
              <a:rPr lang="en-US" dirty="0"/>
              <a:t> </a:t>
            </a:r>
            <a:r>
              <a:rPr lang="en-US" dirty="0" err="1"/>
              <a:t>thống</a:t>
            </a:r>
            <a:r>
              <a:rPr lang="en-US" dirty="0"/>
              <a:t> </a:t>
            </a:r>
            <a:r>
              <a:rPr lang="en-US" dirty="0" err="1" smtClean="0"/>
              <a:t>cảnh</a:t>
            </a:r>
            <a:r>
              <a:rPr lang="en-US" dirty="0" smtClean="0"/>
              <a:t> </a:t>
            </a:r>
            <a:r>
              <a:rPr lang="en-US" dirty="0" err="1"/>
              <a:t>báo</a:t>
            </a:r>
            <a:r>
              <a:rPr lang="en-US" dirty="0"/>
              <a:t>, </a:t>
            </a:r>
            <a:r>
              <a:rPr lang="en-US" dirty="0" err="1"/>
              <a:t>hướng</a:t>
            </a:r>
            <a:r>
              <a:rPr lang="en-US" dirty="0"/>
              <a:t> </a:t>
            </a:r>
            <a:r>
              <a:rPr lang="en-US" dirty="0" err="1"/>
              <a:t>dẫn</a:t>
            </a:r>
            <a:r>
              <a:rPr lang="en-US" dirty="0"/>
              <a:t> </a:t>
            </a:r>
            <a:r>
              <a:rPr lang="en-US" dirty="0" err="1" smtClean="0"/>
              <a:t>người</a:t>
            </a:r>
            <a:r>
              <a:rPr lang="en-US" dirty="0" smtClean="0"/>
              <a:t> </a:t>
            </a:r>
            <a:r>
              <a:rPr lang="en-US" dirty="0" err="1" smtClean="0"/>
              <a:t>điều</a:t>
            </a:r>
            <a:r>
              <a:rPr lang="en-US" dirty="0" smtClean="0"/>
              <a:t> </a:t>
            </a:r>
            <a:r>
              <a:rPr lang="en-US" dirty="0" err="1" smtClean="0"/>
              <a:t>khiển</a:t>
            </a:r>
            <a:r>
              <a:rPr lang="en-US" dirty="0" smtClean="0"/>
              <a:t> </a:t>
            </a:r>
            <a:r>
              <a:rPr lang="en-US" dirty="0" err="1" smtClean="0"/>
              <a:t>phương</a:t>
            </a:r>
            <a:r>
              <a:rPr lang="en-US" dirty="0" smtClean="0"/>
              <a:t> </a:t>
            </a:r>
            <a:r>
              <a:rPr lang="en-US" dirty="0" err="1"/>
              <a:t>tiện</a:t>
            </a:r>
            <a:r>
              <a:rPr lang="en-US" dirty="0"/>
              <a:t>, </a:t>
            </a:r>
            <a:r>
              <a:rPr lang="en-US" dirty="0" err="1"/>
              <a:t>người</a:t>
            </a:r>
            <a:r>
              <a:rPr lang="en-US" dirty="0"/>
              <a:t> </a:t>
            </a:r>
            <a:r>
              <a:rPr lang="en-US" dirty="0" err="1"/>
              <a:t>tham</a:t>
            </a:r>
            <a:r>
              <a:rPr lang="en-US" dirty="0"/>
              <a:t> </a:t>
            </a:r>
            <a:r>
              <a:rPr lang="en-US" dirty="0" err="1"/>
              <a:t>giao</a:t>
            </a:r>
            <a:r>
              <a:rPr lang="en-US" dirty="0"/>
              <a:t> </a:t>
            </a:r>
            <a:r>
              <a:rPr lang="en-US" dirty="0" err="1"/>
              <a:t>thông</a:t>
            </a:r>
            <a:r>
              <a:rPr lang="en-US" dirty="0"/>
              <a:t> </a:t>
            </a:r>
            <a:r>
              <a:rPr lang="en-US" dirty="0" err="1"/>
              <a:t>một</a:t>
            </a:r>
            <a:r>
              <a:rPr lang="en-US" dirty="0"/>
              <a:t> </a:t>
            </a:r>
            <a:r>
              <a:rPr lang="en-US" dirty="0" err="1"/>
              <a:t>cách</a:t>
            </a:r>
            <a:r>
              <a:rPr lang="en-US" dirty="0"/>
              <a:t> </a:t>
            </a:r>
            <a:r>
              <a:rPr lang="en-US" dirty="0" err="1"/>
              <a:t>bình</a:t>
            </a:r>
            <a:r>
              <a:rPr lang="en-US" dirty="0"/>
              <a:t> </a:t>
            </a:r>
            <a:r>
              <a:rPr lang="en-US" dirty="0" err="1"/>
              <a:t>thường</a:t>
            </a:r>
            <a:r>
              <a:rPr lang="en-US" dirty="0"/>
              <a:t>, </a:t>
            </a:r>
            <a:r>
              <a:rPr lang="en-US" dirty="0" err="1"/>
              <a:t>trật</a:t>
            </a:r>
            <a:r>
              <a:rPr lang="en-US" dirty="0"/>
              <a:t> </a:t>
            </a:r>
            <a:r>
              <a:rPr lang="en-US" dirty="0" err="1"/>
              <a:t>tự</a:t>
            </a:r>
            <a:r>
              <a:rPr lang="en-US" dirty="0"/>
              <a:t>, </a:t>
            </a:r>
            <a:r>
              <a:rPr lang="en-US" dirty="0" err="1"/>
              <a:t>tránh</a:t>
            </a:r>
            <a:r>
              <a:rPr lang="en-US" dirty="0"/>
              <a:t> </a:t>
            </a:r>
            <a:r>
              <a:rPr lang="en-US" dirty="0" err="1"/>
              <a:t>ùn</a:t>
            </a:r>
            <a:r>
              <a:rPr lang="en-US" dirty="0"/>
              <a:t> </a:t>
            </a:r>
            <a:r>
              <a:rPr lang="en-US" dirty="0" err="1"/>
              <a:t>tắc</a:t>
            </a:r>
            <a:r>
              <a:rPr lang="en-US" dirty="0"/>
              <a:t> </a:t>
            </a:r>
            <a:r>
              <a:rPr lang="en-US" dirty="0" err="1"/>
              <a:t>và</a:t>
            </a:r>
            <a:r>
              <a:rPr lang="en-US" dirty="0"/>
              <a:t> an </a:t>
            </a:r>
            <a:r>
              <a:rPr lang="en-US" dirty="0" err="1"/>
              <a:t>toàn</a:t>
            </a:r>
            <a:r>
              <a:rPr lang="en-US" dirty="0"/>
              <a:t>. </a:t>
            </a:r>
          </a:p>
        </p:txBody>
      </p:sp>
      <p:sp>
        <p:nvSpPr>
          <p:cNvPr id="23" name="TextBox 22"/>
          <p:cNvSpPr txBox="1"/>
          <p:nvPr/>
        </p:nvSpPr>
        <p:spPr>
          <a:xfrm>
            <a:off x="152399" y="3130777"/>
            <a:ext cx="762000" cy="584775"/>
          </a:xfrm>
          <a:prstGeom prst="rect">
            <a:avLst/>
          </a:prstGeom>
          <a:noFill/>
        </p:spPr>
        <p:txBody>
          <a:bodyPr wrap="square" rtlCol="0">
            <a:spAutoFit/>
          </a:bodyPr>
          <a:lstStyle/>
          <a:p>
            <a:r>
              <a:rPr lang="en-US" sz="3200" dirty="0" smtClean="0">
                <a:solidFill>
                  <a:srgbClr val="000099"/>
                </a:solidFill>
                <a:sym typeface="Wingdings 2" panose="05020102010507070707" pitchFamily="18" charset="2"/>
              </a:rPr>
              <a:t></a:t>
            </a:r>
            <a:endParaRPr lang="en-US" sz="3200" dirty="0">
              <a:solidFill>
                <a:srgbClr val="000099"/>
              </a:solidFill>
            </a:endParaRPr>
          </a:p>
        </p:txBody>
      </p:sp>
      <p:sp>
        <p:nvSpPr>
          <p:cNvPr id="24" name="TextBox 23"/>
          <p:cNvSpPr txBox="1"/>
          <p:nvPr/>
        </p:nvSpPr>
        <p:spPr>
          <a:xfrm>
            <a:off x="8403770" y="3822412"/>
            <a:ext cx="762000" cy="584775"/>
          </a:xfrm>
          <a:prstGeom prst="rect">
            <a:avLst/>
          </a:prstGeom>
          <a:noFill/>
        </p:spPr>
        <p:txBody>
          <a:bodyPr wrap="square" rtlCol="0">
            <a:spAutoFit/>
          </a:bodyPr>
          <a:lstStyle/>
          <a:p>
            <a:r>
              <a:rPr lang="en-US" sz="3200" dirty="0" smtClean="0">
                <a:solidFill>
                  <a:srgbClr val="000099"/>
                </a:solidFill>
                <a:sym typeface="Wingdings 2" panose="05020102010507070707" pitchFamily="18" charset="2"/>
              </a:rPr>
              <a:t></a:t>
            </a:r>
            <a:endParaRPr lang="en-US" sz="3200" dirty="0">
              <a:solidFill>
                <a:srgbClr val="000099"/>
              </a:solidFill>
            </a:endParaRPr>
          </a:p>
        </p:txBody>
      </p:sp>
      <mc:AlternateContent xmlns:mc="http://schemas.openxmlformats.org/markup-compatibility/2006" xmlns:a14="http://schemas.microsoft.com/office/drawing/2010/main">
        <mc:Choice Requires="a14">
          <p:sp>
            <p:nvSpPr>
              <p:cNvPr id="25" name="TextBox 24"/>
              <p:cNvSpPr txBox="1"/>
              <p:nvPr/>
            </p:nvSpPr>
            <p:spPr>
              <a:xfrm>
                <a:off x="76200" y="4883377"/>
                <a:ext cx="76200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i="1" dirty="0" smtClean="0">
                          <a:solidFill>
                            <a:srgbClr val="000099"/>
                          </a:solidFill>
                          <a:latin typeface="Cambria Math" panose="02040503050406030204" pitchFamily="18" charset="0"/>
                          <a:sym typeface="Wingdings 2" panose="05020102010507070707" pitchFamily="18" charset="2"/>
                        </a:rPr>
                        <m:t></m:t>
                      </m:r>
                    </m:oMath>
                  </m:oMathPara>
                </a14:m>
                <a:endParaRPr lang="en-US" sz="3200" dirty="0">
                  <a:solidFill>
                    <a:srgbClr val="000099"/>
                  </a:solidFill>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76200" y="4883377"/>
                <a:ext cx="762000" cy="584775"/>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8403770" y="5659891"/>
                <a:ext cx="76200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i="1" dirty="0" smtClean="0">
                          <a:solidFill>
                            <a:srgbClr val="000099"/>
                          </a:solidFill>
                          <a:latin typeface="Cambria Math" panose="02040503050406030204" pitchFamily="18" charset="0"/>
                          <a:sym typeface="Wingdings 2" panose="05020102010507070707" pitchFamily="18" charset="2"/>
                        </a:rPr>
                        <m:t></m:t>
                      </m:r>
                    </m:oMath>
                  </m:oMathPara>
                </a14:m>
                <a:endParaRPr lang="en-US" sz="3200" dirty="0">
                  <a:solidFill>
                    <a:srgbClr val="000099"/>
                  </a:solidFill>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8403770" y="5659891"/>
                <a:ext cx="762000" cy="584775"/>
              </a:xfrm>
              <a:prstGeom prst="rect">
                <a:avLst/>
              </a:prstGeom>
              <a:blipFill rotWithShape="0">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292236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down)">
                                      <p:cBhvr>
                                        <p:cTn id="20" dur="500"/>
                                        <p:tgtEl>
                                          <p:spTgt spid="2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down)">
                                      <p:cBhvr>
                                        <p:cTn id="36" dur="500"/>
                                        <p:tgtEl>
                                          <p:spTgt spid="15"/>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down)">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down)">
                                      <p:cBhvr>
                                        <p:cTn id="44" dur="500"/>
                                        <p:tgtEl>
                                          <p:spTgt spid="19"/>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down)">
                                      <p:cBhvr>
                                        <p:cTn id="4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8" grpId="0" animBg="1"/>
      <p:bldP spid="15" grpId="0" animBg="1"/>
      <p:bldP spid="16" grpId="0" animBg="1"/>
      <p:bldP spid="19" grpId="0" animBg="1"/>
      <p:bldP spid="13" grpId="0"/>
      <p:bldP spid="23" grpId="0"/>
      <p:bldP spid="24" grpId="0"/>
      <p:bldP spid="25" grpId="0" animBg="1"/>
      <p:bldP spid="2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r>
              <a:rPr lang="en-US" sz="2400" b="1" dirty="0" smtClean="0">
                <a:solidFill>
                  <a:schemeClr val="tx2">
                    <a:lumMod val="75000"/>
                  </a:schemeClr>
                </a:solidFill>
              </a:rPr>
              <a:t> </a:t>
            </a:r>
            <a:endParaRPr lang="en-US" sz="2400" b="1" dirty="0">
              <a:solidFill>
                <a:schemeClr val="tx2">
                  <a:lumMod val="75000"/>
                </a:schemeClr>
              </a:solidFill>
            </a:endParaRPr>
          </a:p>
        </p:txBody>
      </p:sp>
      <p:sp>
        <p:nvSpPr>
          <p:cNvPr id="5" name="Title 2"/>
          <p:cNvSpPr txBox="1">
            <a:spLocks/>
          </p:cNvSpPr>
          <p:nvPr/>
        </p:nvSpPr>
        <p:spPr bwMode="auto">
          <a:xfrm>
            <a:off x="152399" y="533400"/>
            <a:ext cx="8991601"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en-US" sz="2200" b="1" dirty="0" smtClean="0">
                <a:latin typeface="Tahoma" panose="020B0604030504040204" pitchFamily="34" charset="0"/>
                <a:ea typeface="Tahoma" panose="020B0604030504040204" pitchFamily="34" charset="0"/>
                <a:cs typeface="Tahoma" panose="020B0604030504040204" pitchFamily="34" charset="0"/>
              </a:rPr>
              <a:t>2.</a:t>
            </a:r>
            <a:r>
              <a:rPr lang="vi-VN" sz="2200" b="1" dirty="0" smtClean="0">
                <a:latin typeface="Tahoma" panose="020B0604030504040204" pitchFamily="34" charset="0"/>
                <a:ea typeface="Tahoma" panose="020B0604030504040204" pitchFamily="34" charset="0"/>
                <a:cs typeface="Tahoma" panose="020B0604030504040204" pitchFamily="34" charset="0"/>
              </a:rPr>
              <a:t> </a:t>
            </a:r>
            <a:r>
              <a:rPr lang="pt-BR" sz="2200" b="1" dirty="0" smtClean="0">
                <a:latin typeface="Tahoma" panose="020B0604030504040204" pitchFamily="34" charset="0"/>
                <a:ea typeface="Tahoma" panose="020B0604030504040204" pitchFamily="34" charset="0"/>
                <a:cs typeface="Tahoma" panose="020B0604030504040204" pitchFamily="34" charset="0"/>
              </a:rPr>
              <a:t>Quy định về chấp hành hệ thống báo hiệu đường bộ</a:t>
            </a:r>
            <a:endParaRPr lang="en-US" sz="2200" b="1" dirty="0">
              <a:latin typeface="Tahoma" panose="020B0604030504040204" pitchFamily="34" charset="0"/>
              <a:ea typeface="Tahoma" panose="020B0604030504040204" pitchFamily="34" charset="0"/>
              <a:cs typeface="Tahoma" panose="020B0604030504040204" pitchFamily="34" charset="0"/>
            </a:endParaRPr>
          </a:p>
        </p:txBody>
      </p:sp>
      <p:sp>
        <p:nvSpPr>
          <p:cNvPr id="7" name="Rectangle 6"/>
          <p:cNvSpPr/>
          <p:nvPr/>
        </p:nvSpPr>
        <p:spPr>
          <a:xfrm>
            <a:off x="6718300" y="1537256"/>
            <a:ext cx="1130300" cy="558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sp>
        <p:nvSpPr>
          <p:cNvPr id="9" name="Rectangle 8"/>
          <p:cNvSpPr/>
          <p:nvPr/>
        </p:nvSpPr>
        <p:spPr>
          <a:xfrm>
            <a:off x="6197600" y="4572000"/>
            <a:ext cx="8382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cs typeface="Arial" charset="0"/>
            </a:endParaRPr>
          </a:p>
        </p:txBody>
      </p:sp>
      <p:sp>
        <p:nvSpPr>
          <p:cNvPr id="10" name="Rounded Rectangular Callout 3"/>
          <p:cNvSpPr>
            <a:spLocks noChangeArrowheads="1"/>
          </p:cNvSpPr>
          <p:nvPr/>
        </p:nvSpPr>
        <p:spPr bwMode="auto">
          <a:xfrm>
            <a:off x="152398" y="2006600"/>
            <a:ext cx="6045201" cy="2939534"/>
          </a:xfrm>
          <a:prstGeom prst="wedgeRoundRectCallout">
            <a:avLst>
              <a:gd name="adj1" fmla="val 58427"/>
              <a:gd name="adj2" fmla="val -18419"/>
              <a:gd name="adj3" fmla="val 16667"/>
            </a:avLst>
          </a:prstGeom>
          <a:solidFill>
            <a:srgbClr val="92D050"/>
          </a:solidFill>
          <a:ln w="25400">
            <a:noFill/>
            <a:miter lim="800000"/>
            <a:headEnd/>
            <a:tailEnd/>
          </a:ln>
        </p:spPr>
        <p:txBody>
          <a:bodyPr anchor="ctr"/>
          <a:lstStyle/>
          <a:p>
            <a:pPr marL="457200" indent="-457200">
              <a:lnSpc>
                <a:spcPct val="150000"/>
              </a:lnSpc>
              <a:buFont typeface="+mj-lt"/>
              <a:buAutoNum type="arabicParenR"/>
            </a:pPr>
            <a:r>
              <a:rPr lang="en-US" sz="2000" dirty="0" smtClean="0"/>
              <a:t>H</a:t>
            </a:r>
            <a:r>
              <a:rPr lang="vi-VN" sz="2000" dirty="0" smtClean="0"/>
              <a:t>iểu </a:t>
            </a:r>
            <a:r>
              <a:rPr lang="en-US" sz="2000" dirty="0" err="1" smtClean="0"/>
              <a:t>rõ</a:t>
            </a:r>
            <a:r>
              <a:rPr lang="vi-VN" sz="2000" dirty="0" smtClean="0"/>
              <a:t> </a:t>
            </a:r>
            <a:r>
              <a:rPr lang="vi-VN" sz="2000" dirty="0"/>
              <a:t>đặc điểm, nội </a:t>
            </a:r>
            <a:r>
              <a:rPr lang="vi-VN" sz="2000" dirty="0" smtClean="0"/>
              <a:t>dung</a:t>
            </a:r>
            <a:r>
              <a:rPr lang="en-US" sz="2000" dirty="0" smtClean="0"/>
              <a:t>,</a:t>
            </a:r>
            <a:r>
              <a:rPr lang="vi-VN" sz="2000" dirty="0" smtClean="0"/>
              <a:t> </a:t>
            </a:r>
            <a:r>
              <a:rPr lang="vi-VN" sz="2000" dirty="0"/>
              <a:t>ý nghĩa của hệ thống báo hiệu đường bộ để thực hiện </a:t>
            </a:r>
            <a:r>
              <a:rPr lang="vi-VN" sz="2000" dirty="0" smtClean="0"/>
              <a:t>đúng</a:t>
            </a:r>
            <a:r>
              <a:rPr lang="vi-VN" sz="2000" dirty="0"/>
              <a:t>.  </a:t>
            </a:r>
            <a:endParaRPr lang="en-US" sz="2000" dirty="0"/>
          </a:p>
          <a:p>
            <a:pPr marL="457200" indent="-457200">
              <a:lnSpc>
                <a:spcPct val="150000"/>
              </a:lnSpc>
              <a:buFont typeface="+mj-lt"/>
              <a:buAutoNum type="arabicParenR"/>
            </a:pPr>
            <a:r>
              <a:rPr lang="vi-VN" sz="2000" dirty="0"/>
              <a:t>Khi tham gia giao </a:t>
            </a:r>
            <a:r>
              <a:rPr lang="vi-VN" sz="2000" dirty="0" smtClean="0"/>
              <a:t>thông </a:t>
            </a:r>
            <a:r>
              <a:rPr lang="vi-VN" sz="2000" dirty="0"/>
              <a:t>cần </a:t>
            </a:r>
            <a:r>
              <a:rPr lang="en-US" sz="2000" dirty="0" err="1" smtClean="0"/>
              <a:t>tập</a:t>
            </a:r>
            <a:r>
              <a:rPr lang="en-US" sz="2000" dirty="0" smtClean="0"/>
              <a:t> </a:t>
            </a:r>
            <a:r>
              <a:rPr lang="en-US" sz="2000" dirty="0" err="1" smtClean="0"/>
              <a:t>trung</a:t>
            </a:r>
            <a:r>
              <a:rPr lang="en-US" sz="2000" dirty="0"/>
              <a:t>,</a:t>
            </a:r>
            <a:r>
              <a:rPr lang="en-US" sz="2000" dirty="0" smtClean="0"/>
              <a:t> </a:t>
            </a:r>
            <a:r>
              <a:rPr lang="vi-VN" sz="2000" dirty="0" smtClean="0"/>
              <a:t>quan sát</a:t>
            </a:r>
            <a:r>
              <a:rPr lang="en-US" sz="2000" dirty="0" smtClean="0"/>
              <a:t> </a:t>
            </a:r>
            <a:r>
              <a:rPr lang="en-US" sz="2000" dirty="0" err="1" smtClean="0"/>
              <a:t>và</a:t>
            </a:r>
            <a:r>
              <a:rPr lang="en-US" sz="2000" dirty="0" smtClean="0"/>
              <a:t> </a:t>
            </a:r>
            <a:r>
              <a:rPr lang="en-US" sz="2000" dirty="0" err="1" smtClean="0"/>
              <a:t>tuân</a:t>
            </a:r>
            <a:r>
              <a:rPr lang="en-US" sz="2000" dirty="0" smtClean="0"/>
              <a:t> </a:t>
            </a:r>
            <a:r>
              <a:rPr lang="en-US" sz="2000" dirty="0" err="1" smtClean="0"/>
              <a:t>thủ</a:t>
            </a:r>
            <a:r>
              <a:rPr lang="en-US" sz="2000" dirty="0" smtClean="0"/>
              <a:t> </a:t>
            </a:r>
            <a:r>
              <a:rPr lang="en-US" sz="2000" dirty="0" err="1" smtClean="0"/>
              <a:t>hệ</a:t>
            </a:r>
            <a:r>
              <a:rPr lang="en-US" sz="2000" dirty="0" smtClean="0"/>
              <a:t> </a:t>
            </a:r>
            <a:r>
              <a:rPr lang="en-US" sz="2000" dirty="0" err="1" smtClean="0"/>
              <a:t>thống</a:t>
            </a:r>
            <a:r>
              <a:rPr lang="en-US" sz="2000" dirty="0" smtClean="0"/>
              <a:t> </a:t>
            </a:r>
            <a:r>
              <a:rPr lang="en-US" sz="2000" dirty="0" err="1" smtClean="0"/>
              <a:t>báo</a:t>
            </a:r>
            <a:r>
              <a:rPr lang="en-US" sz="2000" dirty="0" smtClean="0"/>
              <a:t> </a:t>
            </a:r>
            <a:r>
              <a:rPr lang="en-US" sz="2000" dirty="0" err="1" smtClean="0"/>
              <a:t>hiệu</a:t>
            </a:r>
            <a:r>
              <a:rPr lang="en-US" sz="2000" dirty="0" smtClean="0"/>
              <a:t> </a:t>
            </a:r>
            <a:r>
              <a:rPr lang="en-US" sz="2000" dirty="0" err="1" smtClean="0"/>
              <a:t>đường</a:t>
            </a:r>
            <a:r>
              <a:rPr lang="en-US" sz="2000" dirty="0" smtClean="0"/>
              <a:t> </a:t>
            </a:r>
            <a:r>
              <a:rPr lang="en-US" sz="2000" dirty="0" err="1" smtClean="0"/>
              <a:t>độ</a:t>
            </a:r>
            <a:r>
              <a:rPr lang="vi-VN" sz="2000" dirty="0" smtClean="0"/>
              <a:t>.</a:t>
            </a:r>
            <a:endParaRPr lang="en-US" sz="2000" dirty="0"/>
          </a:p>
          <a:p>
            <a:pPr marL="457200" indent="-457200">
              <a:lnSpc>
                <a:spcPct val="150000"/>
              </a:lnSpc>
              <a:buFont typeface="+mj-lt"/>
              <a:buAutoNum type="arabicParenR"/>
            </a:pPr>
            <a:r>
              <a:rPr lang="vi-VN" sz="2000" dirty="0"/>
              <a:t>Tuyên truyền cho bạn bè và người thân cùng </a:t>
            </a:r>
            <a:r>
              <a:rPr lang="vi-VN" sz="2000"/>
              <a:t>thực </a:t>
            </a:r>
            <a:r>
              <a:rPr lang="vi-VN" sz="2000" smtClean="0"/>
              <a:t>hiện</a:t>
            </a:r>
            <a:r>
              <a:rPr lang="en-US" sz="2000" smtClean="0"/>
              <a:t>.</a:t>
            </a:r>
            <a:endParaRPr lang="en-US" sz="2000" dirty="0"/>
          </a:p>
        </p:txBody>
      </p:sp>
      <p:sp>
        <p:nvSpPr>
          <p:cNvPr id="2" name="Rectangle 1"/>
          <p:cNvSpPr/>
          <p:nvPr/>
        </p:nvSpPr>
        <p:spPr>
          <a:xfrm>
            <a:off x="483579" y="1532461"/>
            <a:ext cx="3916457" cy="400110"/>
          </a:xfrm>
          <a:prstGeom prst="rect">
            <a:avLst/>
          </a:prstGeom>
        </p:spPr>
        <p:txBody>
          <a:bodyPr wrap="none">
            <a:spAutoFit/>
          </a:bodyPr>
          <a:lstStyle/>
          <a:p>
            <a:r>
              <a:rPr lang="en-US" sz="2000" b="1" dirty="0">
                <a:solidFill>
                  <a:srgbClr val="000099"/>
                </a:solidFill>
              </a:rPr>
              <a:t>S</a:t>
            </a:r>
            <a:r>
              <a:rPr lang="vi-VN" sz="2000" b="1" dirty="0" smtClean="0">
                <a:solidFill>
                  <a:srgbClr val="000099"/>
                </a:solidFill>
              </a:rPr>
              <a:t>au </a:t>
            </a:r>
            <a:r>
              <a:rPr lang="vi-VN" sz="2000" b="1" dirty="0">
                <a:solidFill>
                  <a:srgbClr val="000099"/>
                </a:solidFill>
              </a:rPr>
              <a:t>bài học này em cần chú ý:</a:t>
            </a:r>
            <a:endParaRPr lang="en-US" sz="2000" b="1" dirty="0">
              <a:solidFill>
                <a:srgbClr val="000099"/>
              </a:solidFill>
            </a:endParaRPr>
          </a:p>
        </p:txBody>
      </p:sp>
      <p:grpSp>
        <p:nvGrpSpPr>
          <p:cNvPr id="13" name="Group 12"/>
          <p:cNvGrpSpPr/>
          <p:nvPr/>
        </p:nvGrpSpPr>
        <p:grpSpPr>
          <a:xfrm>
            <a:off x="6696730" y="1432449"/>
            <a:ext cx="2292350" cy="3757613"/>
            <a:chOff x="6676773" y="2667000"/>
            <a:chExt cx="2292350" cy="3757613"/>
          </a:xfrm>
        </p:grpSpPr>
        <p:pic>
          <p:nvPicPr>
            <p:cNvPr id="14" name="Picture 4"/>
            <p:cNvPicPr>
              <a:picLocks noChangeAspect="1" noChangeArrowheads="1"/>
            </p:cNvPicPr>
            <p:nvPr/>
          </p:nvPicPr>
          <p:blipFill>
            <a:blip r:embed="rId2" cstate="print"/>
            <a:srcRect l="57813" t="26042" r="29688" b="47916"/>
            <a:stretch>
              <a:fillRect/>
            </a:stretch>
          </p:blipFill>
          <p:spPr bwMode="auto">
            <a:xfrm>
              <a:off x="6676773" y="2667000"/>
              <a:ext cx="2292350" cy="3657600"/>
            </a:xfrm>
            <a:prstGeom prst="rect">
              <a:avLst/>
            </a:prstGeom>
            <a:noFill/>
            <a:ln w="9525">
              <a:noFill/>
              <a:miter lim="800000"/>
              <a:headEnd/>
              <a:tailEnd/>
            </a:ln>
          </p:spPr>
        </p:pic>
        <p:pic>
          <p:nvPicPr>
            <p:cNvPr id="15" name="Picture 14"/>
            <p:cNvPicPr>
              <a:picLocks noChangeAspect="1"/>
            </p:cNvPicPr>
            <p:nvPr/>
          </p:nvPicPr>
          <p:blipFill>
            <a:blip r:embed="rId3"/>
            <a:stretch>
              <a:fillRect/>
            </a:stretch>
          </p:blipFill>
          <p:spPr>
            <a:xfrm>
              <a:off x="7162800" y="2667000"/>
              <a:ext cx="438150" cy="200025"/>
            </a:xfrm>
            <a:prstGeom prst="rect">
              <a:avLst/>
            </a:prstGeom>
          </p:spPr>
        </p:pic>
        <p:pic>
          <p:nvPicPr>
            <p:cNvPr id="16" name="Picture 15"/>
            <p:cNvPicPr>
              <a:picLocks noChangeAspect="1"/>
            </p:cNvPicPr>
            <p:nvPr/>
          </p:nvPicPr>
          <p:blipFill>
            <a:blip r:embed="rId3"/>
            <a:stretch>
              <a:fillRect/>
            </a:stretch>
          </p:blipFill>
          <p:spPr>
            <a:xfrm>
              <a:off x="6943724" y="6124575"/>
              <a:ext cx="657225" cy="300038"/>
            </a:xfrm>
            <a:prstGeom prst="rect">
              <a:avLst/>
            </a:prstGeom>
          </p:spPr>
        </p:pic>
      </p:grpSp>
    </p:spTree>
    <p:extLst>
      <p:ext uri="{BB962C8B-B14F-4D97-AF65-F5344CB8AC3E}">
        <p14:creationId xmlns:p14="http://schemas.microsoft.com/office/powerpoint/2010/main" val="271320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wipe(down)">
                                      <p:cBhvr>
                                        <p:cTn id="15" dur="500"/>
                                        <p:tgtEl>
                                          <p:spTgt spid="1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
                                            <p:txEl>
                                              <p:pRg st="1" end="1"/>
                                            </p:txEl>
                                          </p:spTgt>
                                        </p:tgtEl>
                                        <p:attrNameLst>
                                          <p:attrName>style.visibility</p:attrName>
                                        </p:attrNameLst>
                                      </p:cBhvr>
                                      <p:to>
                                        <p:strVal val="visible"/>
                                      </p:to>
                                    </p:set>
                                    <p:animEffect transition="in" filter="wipe(down)">
                                      <p:cBhvr>
                                        <p:cTn id="20" dur="500"/>
                                        <p:tgtEl>
                                          <p:spTgt spid="10">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0">
                                            <p:txEl>
                                              <p:pRg st="2" end="2"/>
                                            </p:txEl>
                                          </p:spTgt>
                                        </p:tgtEl>
                                        <p:attrNameLst>
                                          <p:attrName>style.visibility</p:attrName>
                                        </p:attrNameLst>
                                      </p:cBhvr>
                                      <p:to>
                                        <p:strVal val="visible"/>
                                      </p:to>
                                    </p:set>
                                    <p:animEffect transition="in" filter="wipe(down)">
                                      <p:cBhvr>
                                        <p:cTn id="25"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304800" y="717550"/>
            <a:ext cx="8534400" cy="577850"/>
          </a:xfrm>
          <a:prstGeom prst="rect">
            <a:avLst/>
          </a:prstGeom>
          <a:noFill/>
          <a:ln w="9525">
            <a:noFill/>
            <a:miter lim="800000"/>
            <a:headEnd/>
            <a:tailEnd/>
          </a:ln>
        </p:spPr>
        <p:txBody>
          <a:bodyPr wrap="square">
            <a:spAutoFit/>
          </a:bodyPr>
          <a:lstStyle/>
          <a:p>
            <a:pPr algn="just" eaLnBrk="1" hangingPunct="1">
              <a:lnSpc>
                <a:spcPct val="150000"/>
              </a:lnSpc>
            </a:pPr>
            <a:r>
              <a:rPr lang="en-US" altLang="en-US" sz="2200" b="1" dirty="0" smtClean="0">
                <a:solidFill>
                  <a:srgbClr val="215968"/>
                </a:solidFill>
                <a:latin typeface="Tahoma" pitchFamily="34" charset="0"/>
                <a:cs typeface="Tahoma" pitchFamily="34" charset="0"/>
              </a:rPr>
              <a:t>1</a:t>
            </a:r>
            <a:r>
              <a:rPr lang="vi-VN" sz="2400" b="1" dirty="0"/>
              <a:t>. </a:t>
            </a:r>
            <a:r>
              <a:rPr lang="en-US" sz="2200" b="1" dirty="0" err="1">
                <a:solidFill>
                  <a:srgbClr val="215968"/>
                </a:solidFill>
                <a:latin typeface="Tahoma" pitchFamily="34" charset="0"/>
                <a:cs typeface="Tahoma" pitchFamily="34" charset="0"/>
              </a:rPr>
              <a:t>Em</a:t>
            </a:r>
            <a:r>
              <a:rPr lang="en-US" sz="2200" b="1" dirty="0">
                <a:solidFill>
                  <a:srgbClr val="215968"/>
                </a:solidFill>
                <a:latin typeface="Tahoma" pitchFamily="34" charset="0"/>
                <a:cs typeface="Tahoma" pitchFamily="34" charset="0"/>
              </a:rPr>
              <a:t> </a:t>
            </a:r>
            <a:r>
              <a:rPr lang="en-US" sz="2200" b="1" dirty="0" err="1">
                <a:solidFill>
                  <a:srgbClr val="215968"/>
                </a:solidFill>
                <a:latin typeface="Tahoma" pitchFamily="34" charset="0"/>
                <a:cs typeface="Tahoma" pitchFamily="34" charset="0"/>
              </a:rPr>
              <a:t>hãy</a:t>
            </a:r>
            <a:r>
              <a:rPr lang="en-US" sz="2200" b="1" dirty="0">
                <a:solidFill>
                  <a:srgbClr val="215968"/>
                </a:solidFill>
                <a:latin typeface="Tahoma" pitchFamily="34" charset="0"/>
                <a:cs typeface="Tahoma" pitchFamily="34" charset="0"/>
              </a:rPr>
              <a:t> </a:t>
            </a:r>
            <a:r>
              <a:rPr lang="en-US" sz="2200" b="1" dirty="0" err="1">
                <a:solidFill>
                  <a:srgbClr val="215968"/>
                </a:solidFill>
                <a:latin typeface="Tahoma" pitchFamily="34" charset="0"/>
                <a:cs typeface="Tahoma" pitchFamily="34" charset="0"/>
              </a:rPr>
              <a:t>cho</a:t>
            </a:r>
            <a:r>
              <a:rPr lang="en-US" sz="2200" b="1" dirty="0">
                <a:solidFill>
                  <a:srgbClr val="215968"/>
                </a:solidFill>
                <a:latin typeface="Tahoma" pitchFamily="34" charset="0"/>
                <a:cs typeface="Tahoma" pitchFamily="34" charset="0"/>
              </a:rPr>
              <a:t> </a:t>
            </a:r>
            <a:r>
              <a:rPr lang="en-US" sz="2200" b="1" dirty="0" err="1">
                <a:solidFill>
                  <a:srgbClr val="215968"/>
                </a:solidFill>
                <a:latin typeface="Tahoma" pitchFamily="34" charset="0"/>
                <a:cs typeface="Tahoma" pitchFamily="34" charset="0"/>
              </a:rPr>
              <a:t>biết</a:t>
            </a:r>
            <a:endParaRPr lang="en-US" altLang="en-US" sz="2200" b="1" dirty="0">
              <a:solidFill>
                <a:srgbClr val="215968"/>
              </a:solidFill>
              <a:latin typeface="Tahoma" pitchFamily="34" charset="0"/>
              <a:cs typeface="Tahoma" pitchFamily="34" charset="0"/>
            </a:endParaRPr>
          </a:p>
        </p:txBody>
      </p:sp>
      <p:sp>
        <p:nvSpPr>
          <p:cNvPr id="7" name="TextBox 6"/>
          <p:cNvSpPr txBox="1"/>
          <p:nvPr/>
        </p:nvSpPr>
        <p:spPr>
          <a:xfrm>
            <a:off x="914400" y="0"/>
            <a:ext cx="6400800" cy="461665"/>
          </a:xfrm>
          <a:prstGeom prst="rect">
            <a:avLst/>
          </a:prstGeom>
          <a:noFill/>
        </p:spPr>
        <p:txBody>
          <a:bodyPr wrap="square">
            <a:spAutoFit/>
          </a:bodyPr>
          <a:lstStyle/>
          <a:p>
            <a:pPr eaLnBrk="1" hangingPunct="1">
              <a:defRPr/>
            </a:pPr>
            <a:r>
              <a:rPr lang="en-US" sz="2400" b="1" dirty="0">
                <a:solidFill>
                  <a:schemeClr val="tx2">
                    <a:lumMod val="75000"/>
                  </a:schemeClr>
                </a:solidFill>
              </a:rPr>
              <a:t>C</a:t>
            </a:r>
            <a:r>
              <a:rPr lang="vi-VN" sz="2400" b="1" dirty="0" smtClean="0">
                <a:solidFill>
                  <a:schemeClr val="tx2">
                    <a:lumMod val="75000"/>
                  </a:schemeClr>
                </a:solidFill>
              </a:rPr>
              <a:t>. </a:t>
            </a:r>
            <a:r>
              <a:rPr lang="en-US" altLang="en-US" sz="2400" b="1" dirty="0" err="1" smtClean="0">
                <a:solidFill>
                  <a:schemeClr val="tx2">
                    <a:lumMod val="75000"/>
                  </a:schemeClr>
                </a:solidFill>
              </a:rPr>
              <a:t>Luyện</a:t>
            </a:r>
            <a:r>
              <a:rPr lang="en-US" altLang="en-US" sz="2400" b="1" dirty="0" smtClean="0">
                <a:solidFill>
                  <a:schemeClr val="tx2">
                    <a:lumMod val="75000"/>
                  </a:schemeClr>
                </a:solidFill>
              </a:rPr>
              <a:t> </a:t>
            </a:r>
            <a:r>
              <a:rPr lang="en-US" altLang="en-US" sz="2400" b="1" dirty="0" err="1">
                <a:solidFill>
                  <a:schemeClr val="tx2">
                    <a:lumMod val="75000"/>
                  </a:schemeClr>
                </a:solidFill>
              </a:rPr>
              <a:t>tập</a:t>
            </a:r>
            <a:r>
              <a:rPr lang="en-US" altLang="en-US" sz="2400" b="1" dirty="0">
                <a:solidFill>
                  <a:schemeClr val="tx2">
                    <a:lumMod val="75000"/>
                  </a:schemeClr>
                </a:solidFill>
              </a:rPr>
              <a:t> </a:t>
            </a:r>
            <a:r>
              <a:rPr lang="en-US" altLang="en-US" sz="2400" b="1" dirty="0" err="1" smtClean="0">
                <a:solidFill>
                  <a:schemeClr val="tx2">
                    <a:lumMod val="75000"/>
                  </a:schemeClr>
                </a:solidFill>
              </a:rPr>
              <a:t>và</a:t>
            </a:r>
            <a:r>
              <a:rPr lang="en-US" altLang="en-US" sz="2400" b="1" dirty="0" smtClean="0">
                <a:solidFill>
                  <a:schemeClr val="tx2">
                    <a:lumMod val="75000"/>
                  </a:schemeClr>
                </a:solidFill>
              </a:rPr>
              <a:t> </a:t>
            </a:r>
            <a:r>
              <a:rPr lang="en-US" altLang="en-US" sz="2400" b="1" dirty="0" err="1" smtClean="0">
                <a:solidFill>
                  <a:schemeClr val="tx2">
                    <a:lumMod val="75000"/>
                  </a:schemeClr>
                </a:solidFill>
              </a:rPr>
              <a:t>vận</a:t>
            </a:r>
            <a:r>
              <a:rPr lang="en-US" altLang="en-US" sz="2400" b="1" dirty="0" smtClean="0">
                <a:solidFill>
                  <a:schemeClr val="tx2">
                    <a:lumMod val="75000"/>
                  </a:schemeClr>
                </a:solidFill>
              </a:rPr>
              <a:t> </a:t>
            </a:r>
            <a:r>
              <a:rPr lang="en-US" altLang="en-US" sz="2400" b="1" dirty="0" err="1" smtClean="0">
                <a:solidFill>
                  <a:schemeClr val="tx2">
                    <a:lumMod val="75000"/>
                  </a:schemeClr>
                </a:solidFill>
              </a:rPr>
              <a:t>dụng</a:t>
            </a:r>
            <a:endParaRPr lang="en-US" sz="2400" b="1" dirty="0">
              <a:solidFill>
                <a:schemeClr val="tx2">
                  <a:lumMod val="75000"/>
                </a:schemeClr>
              </a:solidFill>
            </a:endParaRPr>
          </a:p>
        </p:txBody>
      </p:sp>
      <p:sp>
        <p:nvSpPr>
          <p:cNvPr id="14" name="Rectangle 13"/>
          <p:cNvSpPr/>
          <p:nvPr/>
        </p:nvSpPr>
        <p:spPr>
          <a:xfrm>
            <a:off x="304800" y="1422737"/>
            <a:ext cx="8610600" cy="1015663"/>
          </a:xfrm>
          <a:prstGeom prst="rect">
            <a:avLst/>
          </a:prstGeom>
          <a:ln>
            <a:solidFill>
              <a:srgbClr val="800000"/>
            </a:solidFill>
          </a:ln>
        </p:spPr>
        <p:txBody>
          <a:bodyPr wrap="square" lIns="182880">
            <a:spAutoFit/>
          </a:bodyPr>
          <a:lstStyle/>
          <a:p>
            <a:pPr marL="457200" indent="-457200">
              <a:buAutoNum type="alphaLcParenR"/>
            </a:pPr>
            <a:r>
              <a:rPr lang="vi-VN" sz="2000" dirty="0" smtClean="0">
                <a:solidFill>
                  <a:srgbClr val="1F497D">
                    <a:lumMod val="75000"/>
                  </a:srgbClr>
                </a:solidFill>
                <a:latin typeface="Tahoma" pitchFamily="34" charset="0"/>
                <a:cs typeface="Tahoma" pitchFamily="34" charset="0"/>
              </a:rPr>
              <a:t>Những </a:t>
            </a:r>
            <a:r>
              <a:rPr lang="vi-VN" sz="2000" dirty="0">
                <a:solidFill>
                  <a:srgbClr val="1F497D">
                    <a:lumMod val="75000"/>
                  </a:srgbClr>
                </a:solidFill>
                <a:latin typeface="Tahoma" pitchFamily="34" charset="0"/>
                <a:cs typeface="Tahoma" pitchFamily="34" charset="0"/>
              </a:rPr>
              <a:t>biển báo dưới đây là biển báo </a:t>
            </a:r>
            <a:r>
              <a:rPr lang="vi-VN" sz="2000" dirty="0" smtClean="0">
                <a:solidFill>
                  <a:srgbClr val="1F497D">
                    <a:lumMod val="75000"/>
                  </a:srgbClr>
                </a:solidFill>
                <a:latin typeface="Tahoma" pitchFamily="34" charset="0"/>
                <a:cs typeface="Tahoma" pitchFamily="34" charset="0"/>
              </a:rPr>
              <a:t>gì?</a:t>
            </a:r>
            <a:endParaRPr lang="en-US" sz="2000" dirty="0" smtClean="0">
              <a:solidFill>
                <a:srgbClr val="1F497D">
                  <a:lumMod val="75000"/>
                </a:srgbClr>
              </a:solidFill>
              <a:latin typeface="Tahoma" pitchFamily="34" charset="0"/>
              <a:cs typeface="Tahoma" pitchFamily="34" charset="0"/>
            </a:endParaRPr>
          </a:p>
          <a:p>
            <a:pPr marL="457200" indent="-457200">
              <a:buAutoNum type="alphaLcParenR"/>
            </a:pPr>
            <a:r>
              <a:rPr lang="vi-VN" sz="2000" dirty="0" smtClean="0">
                <a:solidFill>
                  <a:srgbClr val="1F497D">
                    <a:lumMod val="75000"/>
                  </a:srgbClr>
                </a:solidFill>
                <a:latin typeface="Tahoma" pitchFamily="34" charset="0"/>
                <a:cs typeface="Tahoma" pitchFamily="34" charset="0"/>
              </a:rPr>
              <a:t>Hãy </a:t>
            </a:r>
            <a:r>
              <a:rPr lang="vi-VN" sz="2000" dirty="0">
                <a:solidFill>
                  <a:srgbClr val="1F497D">
                    <a:lumMod val="75000"/>
                  </a:srgbClr>
                </a:solidFill>
                <a:latin typeface="Tahoma" pitchFamily="34" charset="0"/>
                <a:cs typeface="Tahoma" pitchFamily="34" charset="0"/>
              </a:rPr>
              <a:t>mô tả đặc điểm và cho biết nội dung các biển báo </a:t>
            </a:r>
            <a:r>
              <a:rPr lang="vi-VN" sz="2000" dirty="0" smtClean="0">
                <a:solidFill>
                  <a:srgbClr val="1F497D">
                    <a:lumMod val="75000"/>
                  </a:srgbClr>
                </a:solidFill>
                <a:latin typeface="Tahoma" pitchFamily="34" charset="0"/>
                <a:cs typeface="Tahoma" pitchFamily="34" charset="0"/>
              </a:rPr>
              <a:t>đó.</a:t>
            </a:r>
            <a:endParaRPr lang="en-US" sz="2000" dirty="0" smtClean="0">
              <a:solidFill>
                <a:srgbClr val="1F497D">
                  <a:lumMod val="75000"/>
                </a:srgbClr>
              </a:solidFill>
              <a:latin typeface="Tahoma" pitchFamily="34" charset="0"/>
              <a:cs typeface="Tahoma" pitchFamily="34" charset="0"/>
            </a:endParaRPr>
          </a:p>
          <a:p>
            <a:pPr marL="457200" indent="-457200">
              <a:buAutoNum type="alphaLcParenR"/>
            </a:pPr>
            <a:r>
              <a:rPr lang="vi-VN" sz="2000" dirty="0" smtClean="0">
                <a:solidFill>
                  <a:srgbClr val="1F497D">
                    <a:lumMod val="75000"/>
                  </a:srgbClr>
                </a:solidFill>
                <a:latin typeface="Tahoma" pitchFamily="34" charset="0"/>
                <a:cs typeface="Tahoma" pitchFamily="34" charset="0"/>
              </a:rPr>
              <a:t>Gặp </a:t>
            </a:r>
            <a:r>
              <a:rPr lang="vi-VN" sz="2000" dirty="0">
                <a:solidFill>
                  <a:srgbClr val="1F497D">
                    <a:lumMod val="75000"/>
                  </a:srgbClr>
                </a:solidFill>
                <a:latin typeface="Tahoma" pitchFamily="34" charset="0"/>
                <a:cs typeface="Tahoma" pitchFamily="34" charset="0"/>
              </a:rPr>
              <a:t>những biển này em sẽ làm gì</a:t>
            </a:r>
            <a:r>
              <a:rPr lang="vi-VN" sz="2000" dirty="0" smtClean="0">
                <a:solidFill>
                  <a:srgbClr val="1F497D">
                    <a:lumMod val="75000"/>
                  </a:srgbClr>
                </a:solidFill>
                <a:latin typeface="Tahoma" pitchFamily="34" charset="0"/>
                <a:cs typeface="Tahoma" pitchFamily="34" charset="0"/>
              </a:rPr>
              <a:t>?</a:t>
            </a:r>
            <a:endParaRPr lang="en-US" sz="2000" dirty="0">
              <a:solidFill>
                <a:srgbClr val="1F497D">
                  <a:lumMod val="75000"/>
                </a:srgbClr>
              </a:solidFill>
              <a:latin typeface="Tahoma" pitchFamily="34" charset="0"/>
              <a:cs typeface="Tahoma" pitchFamily="34" charset="0"/>
            </a:endParaRPr>
          </a:p>
        </p:txBody>
      </p:sp>
      <p:pic>
        <p:nvPicPr>
          <p:cNvPr id="16" name="Picture 15" descr="Kết quả hình ảnh cho biển hiệu lệnh"/>
          <p:cNvPicPr/>
          <p:nvPr/>
        </p:nvPicPr>
        <p:blipFill>
          <a:blip r:embed="rId3">
            <a:extLst>
              <a:ext uri="{28A0092B-C50C-407E-A947-70E740481C1C}">
                <a14:useLocalDpi xmlns:a14="http://schemas.microsoft.com/office/drawing/2010/main" val="0"/>
              </a:ext>
            </a:extLst>
          </a:blip>
          <a:srcRect/>
          <a:stretch>
            <a:fillRect/>
          </a:stretch>
        </p:blipFill>
        <p:spPr bwMode="auto">
          <a:xfrm>
            <a:off x="2895600" y="2971800"/>
            <a:ext cx="2971800" cy="2286000"/>
          </a:xfrm>
          <a:prstGeom prst="rect">
            <a:avLst/>
          </a:prstGeom>
          <a:noFill/>
          <a:ln>
            <a:noFill/>
          </a:ln>
        </p:spPr>
      </p:pic>
      <p:sp>
        <p:nvSpPr>
          <p:cNvPr id="2" name="TextBox 1"/>
          <p:cNvSpPr txBox="1"/>
          <p:nvPr/>
        </p:nvSpPr>
        <p:spPr>
          <a:xfrm>
            <a:off x="1200150" y="5257800"/>
            <a:ext cx="990600" cy="523220"/>
          </a:xfrm>
          <a:prstGeom prst="rect">
            <a:avLst/>
          </a:prstGeom>
          <a:noFill/>
        </p:spPr>
        <p:txBody>
          <a:bodyPr wrap="square" rtlCol="0">
            <a:spAutoFit/>
          </a:bodyPr>
          <a:lstStyle/>
          <a:p>
            <a:pPr algn="ctr"/>
            <a:r>
              <a:rPr lang="en-US" sz="2800" dirty="0" smtClean="0">
                <a:solidFill>
                  <a:srgbClr val="000099"/>
                </a:solidFill>
                <a:sym typeface="Wingdings 2" panose="05020102010507070707" pitchFamily="18" charset="2"/>
              </a:rPr>
              <a:t></a:t>
            </a:r>
            <a:endParaRPr lang="en-US" sz="2800" dirty="0">
              <a:solidFill>
                <a:srgbClr val="000099"/>
              </a:solidFill>
            </a:endParaRPr>
          </a:p>
        </p:txBody>
      </p:sp>
      <p:sp>
        <p:nvSpPr>
          <p:cNvPr id="19" name="TextBox 18"/>
          <p:cNvSpPr txBox="1"/>
          <p:nvPr/>
        </p:nvSpPr>
        <p:spPr>
          <a:xfrm>
            <a:off x="3962400" y="5257800"/>
            <a:ext cx="990600" cy="523220"/>
          </a:xfrm>
          <a:prstGeom prst="rect">
            <a:avLst/>
          </a:prstGeom>
          <a:noFill/>
        </p:spPr>
        <p:txBody>
          <a:bodyPr wrap="square" rtlCol="0">
            <a:spAutoFit/>
          </a:bodyPr>
          <a:lstStyle/>
          <a:p>
            <a:pPr algn="ctr"/>
            <a:r>
              <a:rPr lang="en-US" sz="2800" dirty="0" smtClean="0">
                <a:solidFill>
                  <a:srgbClr val="000099"/>
                </a:solidFill>
                <a:sym typeface="Wingdings 2" panose="05020102010507070707" pitchFamily="18" charset="2"/>
              </a:rPr>
              <a:t></a:t>
            </a:r>
            <a:endParaRPr lang="en-US" sz="2800" dirty="0">
              <a:solidFill>
                <a:srgbClr val="000099"/>
              </a:solidFill>
            </a:endParaRPr>
          </a:p>
        </p:txBody>
      </p:sp>
      <p:sp>
        <p:nvSpPr>
          <p:cNvPr id="20" name="TextBox 19"/>
          <p:cNvSpPr txBox="1"/>
          <p:nvPr/>
        </p:nvSpPr>
        <p:spPr>
          <a:xfrm>
            <a:off x="6934200" y="5222220"/>
            <a:ext cx="990600" cy="523220"/>
          </a:xfrm>
          <a:prstGeom prst="rect">
            <a:avLst/>
          </a:prstGeom>
          <a:noFill/>
        </p:spPr>
        <p:txBody>
          <a:bodyPr wrap="square" rtlCol="0">
            <a:spAutoFit/>
          </a:bodyPr>
          <a:lstStyle/>
          <a:p>
            <a:pPr algn="ctr"/>
            <a:r>
              <a:rPr lang="en-US" sz="2800" dirty="0" smtClean="0">
                <a:solidFill>
                  <a:srgbClr val="000099"/>
                </a:solidFill>
                <a:sym typeface="Wingdings 2" panose="05020102010507070707" pitchFamily="18" charset="2"/>
              </a:rPr>
              <a:t></a:t>
            </a:r>
            <a:endParaRPr lang="en-US" sz="2800" dirty="0">
              <a:solidFill>
                <a:srgbClr val="000099"/>
              </a:solidFill>
            </a:endParaRPr>
          </a:p>
        </p:txBody>
      </p:sp>
      <p:pic>
        <p:nvPicPr>
          <p:cNvPr id="29" name="Picture 28" descr="bien-bao-cam-112"/>
          <p:cNvPicPr/>
          <p:nvPr/>
        </p:nvPicPr>
        <p:blipFill>
          <a:blip r:embed="rId4">
            <a:extLst>
              <a:ext uri="{BEBA8EAE-BF5A-486C-A8C5-ECC9F3942E4B}">
                <a14:imgProps xmlns:a14="http://schemas.microsoft.com/office/drawing/2010/main">
                  <a14:imgLayer r:embed="rId5">
                    <a14:imgEffect>
                      <a14:brightnessContrast bright="31000"/>
                    </a14:imgEffect>
                  </a14:imgLayer>
                </a14:imgProps>
              </a:ext>
              <a:ext uri="{28A0092B-C50C-407E-A947-70E740481C1C}">
                <a14:useLocalDpi xmlns:a14="http://schemas.microsoft.com/office/drawing/2010/main" val="0"/>
              </a:ext>
            </a:extLst>
          </a:blip>
          <a:srcRect/>
          <a:stretch>
            <a:fillRect/>
          </a:stretch>
        </p:blipFill>
        <p:spPr bwMode="auto">
          <a:xfrm>
            <a:off x="6248400" y="2971801"/>
            <a:ext cx="2133600" cy="2211070"/>
          </a:xfrm>
          <a:prstGeom prst="rect">
            <a:avLst/>
          </a:prstGeom>
          <a:noFill/>
          <a:ln>
            <a:noFill/>
          </a:ln>
        </p:spPr>
      </p:pic>
      <p:pic>
        <p:nvPicPr>
          <p:cNvPr id="15" name="Picture 14" descr="C:\Users\F31208\Desktop\Cam di nguoc chieu.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1500" y="2953656"/>
            <a:ext cx="2247900" cy="2267584"/>
          </a:xfrm>
          <a:prstGeom prst="rect">
            <a:avLst/>
          </a:prstGeom>
          <a:noFill/>
          <a:ln>
            <a:noFill/>
          </a:ln>
        </p:spPr>
      </p:pic>
    </p:spTree>
    <p:extLst>
      <p:ext uri="{BB962C8B-B14F-4D97-AF65-F5344CB8AC3E}">
        <p14:creationId xmlns:p14="http://schemas.microsoft.com/office/powerpoint/2010/main" val="14969090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2"/>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499"/>
                                          </p:stCondLst>
                                        </p:cTn>
                                        <p:tgtEl>
                                          <p:spTgt spid="1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19"/>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499"/>
                                          </p:stCondLst>
                                        </p:cTn>
                                        <p:tgtEl>
                                          <p:spTgt spid="1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20"/>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499"/>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P spid="19" grpId="0"/>
      <p:bldP spid="2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Slide Number Placeholder 5"/>
          <p:cNvSpPr>
            <a:spLocks noGrp="1"/>
          </p:cNvSpPr>
          <p:nvPr>
            <p:ph type="sldNum" sz="quarter" idx="12"/>
          </p:nvPr>
        </p:nvSpPr>
        <p:spPr bwMode="auto">
          <a:noFill/>
          <a:ln>
            <a:miter lim="800000"/>
            <a:headEnd/>
            <a:tailEnd/>
          </a:ln>
        </p:spPr>
        <p:txBody>
          <a:bodyPr/>
          <a:lstStyle/>
          <a:p>
            <a:fld id="{F08B901E-0A5E-42A7-8317-0051C126C495}" type="slidenum">
              <a:rPr lang="en-US" altLang="en-US"/>
              <a:pPr/>
              <a:t>47</a:t>
            </a:fld>
            <a:endParaRPr lang="en-US" altLang="en-US"/>
          </a:p>
        </p:txBody>
      </p:sp>
      <p:sp>
        <p:nvSpPr>
          <p:cNvPr id="6" name="Rectangle 5"/>
          <p:cNvSpPr>
            <a:spLocks noChangeArrowheads="1"/>
          </p:cNvSpPr>
          <p:nvPr/>
        </p:nvSpPr>
        <p:spPr bwMode="auto">
          <a:xfrm>
            <a:off x="304800" y="1245513"/>
            <a:ext cx="7620000" cy="430887"/>
          </a:xfrm>
          <a:prstGeom prst="rect">
            <a:avLst/>
          </a:prstGeom>
          <a:noFill/>
          <a:ln w="9525">
            <a:noFill/>
            <a:miter lim="800000"/>
            <a:headEnd/>
            <a:tailEnd/>
          </a:ln>
        </p:spPr>
        <p:txBody>
          <a:bodyPr wrap="square">
            <a:spAutoFit/>
          </a:bodyPr>
          <a:lstStyle/>
          <a:p>
            <a:r>
              <a:rPr lang="vi-VN" sz="2200" b="1" u="sng" dirty="0" smtClean="0">
                <a:solidFill>
                  <a:srgbClr val="215968"/>
                </a:solidFill>
                <a:latin typeface="Tahoma" pitchFamily="34" charset="0"/>
                <a:cs typeface="Tahoma" pitchFamily="34" charset="0"/>
              </a:rPr>
              <a:t>2</a:t>
            </a:r>
            <a:r>
              <a:rPr lang="vi-VN" sz="2200" b="1" u="sng" dirty="0">
                <a:solidFill>
                  <a:srgbClr val="215968"/>
                </a:solidFill>
                <a:latin typeface="Tahoma" pitchFamily="34" charset="0"/>
                <a:cs typeface="Tahoma" pitchFamily="34" charset="0"/>
              </a:rPr>
              <a:t>. </a:t>
            </a:r>
            <a:r>
              <a:rPr lang="en-US" sz="2200" b="1" u="sng" dirty="0" err="1" smtClean="0">
                <a:solidFill>
                  <a:srgbClr val="215968"/>
                </a:solidFill>
                <a:latin typeface="Tahoma" pitchFamily="34" charset="0"/>
                <a:cs typeface="Tahoma" pitchFamily="34" charset="0"/>
              </a:rPr>
              <a:t>Tình</a:t>
            </a:r>
            <a:r>
              <a:rPr lang="en-US" sz="2200" b="1" u="sng" dirty="0" smtClean="0">
                <a:solidFill>
                  <a:srgbClr val="215968"/>
                </a:solidFill>
                <a:latin typeface="Tahoma" pitchFamily="34" charset="0"/>
                <a:cs typeface="Tahoma" pitchFamily="34" charset="0"/>
              </a:rPr>
              <a:t> </a:t>
            </a:r>
            <a:r>
              <a:rPr lang="en-US" sz="2200" b="1" u="sng" dirty="0" err="1" smtClean="0">
                <a:solidFill>
                  <a:srgbClr val="215968"/>
                </a:solidFill>
                <a:latin typeface="Tahoma" pitchFamily="34" charset="0"/>
                <a:cs typeface="Tahoma" pitchFamily="34" charset="0"/>
              </a:rPr>
              <a:t>huống</a:t>
            </a:r>
            <a:endParaRPr lang="en-US" sz="2200" b="1" u="sng" dirty="0">
              <a:solidFill>
                <a:srgbClr val="215968"/>
              </a:solidFill>
              <a:latin typeface="Tahoma" pitchFamily="34" charset="0"/>
              <a:cs typeface="Tahoma" pitchFamily="34" charset="0"/>
            </a:endParaRPr>
          </a:p>
        </p:txBody>
      </p:sp>
      <p:sp>
        <p:nvSpPr>
          <p:cNvPr id="7" name="TextBox 6"/>
          <p:cNvSpPr txBox="1"/>
          <p:nvPr/>
        </p:nvSpPr>
        <p:spPr>
          <a:xfrm>
            <a:off x="914400" y="0"/>
            <a:ext cx="6400800" cy="461665"/>
          </a:xfrm>
          <a:prstGeom prst="rect">
            <a:avLst/>
          </a:prstGeom>
          <a:noFill/>
        </p:spPr>
        <p:txBody>
          <a:bodyPr wrap="square">
            <a:spAutoFit/>
          </a:bodyPr>
          <a:lstStyle/>
          <a:p>
            <a:pPr eaLnBrk="1" hangingPunct="1">
              <a:defRPr/>
            </a:pPr>
            <a:r>
              <a:rPr lang="en-US" sz="2400" b="1" dirty="0">
                <a:solidFill>
                  <a:schemeClr val="tx2">
                    <a:lumMod val="75000"/>
                  </a:schemeClr>
                </a:solidFill>
              </a:rPr>
              <a:t>C</a:t>
            </a:r>
            <a:r>
              <a:rPr lang="vi-VN" sz="2400" b="1" dirty="0" smtClean="0">
                <a:solidFill>
                  <a:schemeClr val="tx2">
                    <a:lumMod val="75000"/>
                  </a:schemeClr>
                </a:solidFill>
              </a:rPr>
              <a:t>. </a:t>
            </a:r>
            <a:r>
              <a:rPr lang="en-US" altLang="en-US" sz="2400" b="1" dirty="0" err="1" smtClean="0">
                <a:solidFill>
                  <a:schemeClr val="tx2">
                    <a:lumMod val="75000"/>
                  </a:schemeClr>
                </a:solidFill>
              </a:rPr>
              <a:t>Luyện</a:t>
            </a:r>
            <a:r>
              <a:rPr lang="en-US" altLang="en-US" sz="2400" b="1" dirty="0" smtClean="0">
                <a:solidFill>
                  <a:schemeClr val="tx2">
                    <a:lumMod val="75000"/>
                  </a:schemeClr>
                </a:solidFill>
              </a:rPr>
              <a:t> </a:t>
            </a:r>
            <a:r>
              <a:rPr lang="en-US" altLang="en-US" sz="2400" b="1" dirty="0" err="1">
                <a:solidFill>
                  <a:schemeClr val="tx2">
                    <a:lumMod val="75000"/>
                  </a:schemeClr>
                </a:solidFill>
              </a:rPr>
              <a:t>tập</a:t>
            </a:r>
            <a:r>
              <a:rPr lang="en-US" altLang="en-US" sz="2400" b="1" dirty="0">
                <a:solidFill>
                  <a:schemeClr val="tx2">
                    <a:lumMod val="75000"/>
                  </a:schemeClr>
                </a:solidFill>
              </a:rPr>
              <a:t> </a:t>
            </a:r>
            <a:r>
              <a:rPr lang="en-US" altLang="en-US" sz="2400" b="1" dirty="0" err="1">
                <a:solidFill>
                  <a:schemeClr val="tx2">
                    <a:lumMod val="75000"/>
                  </a:schemeClr>
                </a:solidFill>
              </a:rPr>
              <a:t>tình</a:t>
            </a:r>
            <a:r>
              <a:rPr lang="en-US" altLang="en-US" sz="2400" b="1" dirty="0">
                <a:solidFill>
                  <a:schemeClr val="tx2">
                    <a:lumMod val="75000"/>
                  </a:schemeClr>
                </a:solidFill>
              </a:rPr>
              <a:t> </a:t>
            </a:r>
            <a:r>
              <a:rPr lang="en-US" altLang="en-US" sz="2400" b="1" dirty="0" err="1" smtClean="0">
                <a:solidFill>
                  <a:schemeClr val="tx2">
                    <a:lumMod val="75000"/>
                  </a:schemeClr>
                </a:solidFill>
              </a:rPr>
              <a:t>huống</a:t>
            </a:r>
            <a:endParaRPr lang="en-US" sz="2400" b="1" dirty="0">
              <a:solidFill>
                <a:schemeClr val="tx2">
                  <a:lumMod val="75000"/>
                </a:schemeClr>
              </a:solidFill>
            </a:endParaRPr>
          </a:p>
        </p:txBody>
      </p:sp>
      <p:grpSp>
        <p:nvGrpSpPr>
          <p:cNvPr id="11" name="Group 10"/>
          <p:cNvGrpSpPr/>
          <p:nvPr/>
        </p:nvGrpSpPr>
        <p:grpSpPr>
          <a:xfrm>
            <a:off x="6676773" y="2667000"/>
            <a:ext cx="2292350" cy="3757613"/>
            <a:chOff x="6676773" y="2667000"/>
            <a:chExt cx="2292350" cy="3757613"/>
          </a:xfrm>
        </p:grpSpPr>
        <p:pic>
          <p:nvPicPr>
            <p:cNvPr id="12" name="Picture 4"/>
            <p:cNvPicPr>
              <a:picLocks noChangeAspect="1" noChangeArrowheads="1"/>
            </p:cNvPicPr>
            <p:nvPr/>
          </p:nvPicPr>
          <p:blipFill>
            <a:blip r:embed="rId3" cstate="print"/>
            <a:srcRect l="57813" t="26042" r="29688" b="47916"/>
            <a:stretch>
              <a:fillRect/>
            </a:stretch>
          </p:blipFill>
          <p:spPr bwMode="auto">
            <a:xfrm>
              <a:off x="6676773" y="2667000"/>
              <a:ext cx="2292350" cy="3657600"/>
            </a:xfrm>
            <a:prstGeom prst="rect">
              <a:avLst/>
            </a:prstGeom>
            <a:noFill/>
            <a:ln w="9525">
              <a:noFill/>
              <a:miter lim="800000"/>
              <a:headEnd/>
              <a:tailEnd/>
            </a:ln>
          </p:spPr>
        </p:pic>
        <p:pic>
          <p:nvPicPr>
            <p:cNvPr id="13" name="Picture 12"/>
            <p:cNvPicPr>
              <a:picLocks noChangeAspect="1"/>
            </p:cNvPicPr>
            <p:nvPr/>
          </p:nvPicPr>
          <p:blipFill>
            <a:blip r:embed="rId4"/>
            <a:stretch>
              <a:fillRect/>
            </a:stretch>
          </p:blipFill>
          <p:spPr>
            <a:xfrm>
              <a:off x="7162800" y="2667000"/>
              <a:ext cx="438150" cy="200025"/>
            </a:xfrm>
            <a:prstGeom prst="rect">
              <a:avLst/>
            </a:prstGeom>
          </p:spPr>
        </p:pic>
        <p:pic>
          <p:nvPicPr>
            <p:cNvPr id="14" name="Picture 13"/>
            <p:cNvPicPr>
              <a:picLocks noChangeAspect="1"/>
            </p:cNvPicPr>
            <p:nvPr/>
          </p:nvPicPr>
          <p:blipFill>
            <a:blip r:embed="rId4"/>
            <a:stretch>
              <a:fillRect/>
            </a:stretch>
          </p:blipFill>
          <p:spPr>
            <a:xfrm>
              <a:off x="6943724" y="6124575"/>
              <a:ext cx="657225" cy="300038"/>
            </a:xfrm>
            <a:prstGeom prst="rect">
              <a:avLst/>
            </a:prstGeom>
          </p:spPr>
        </p:pic>
      </p:grpSp>
      <p:sp>
        <p:nvSpPr>
          <p:cNvPr id="10" name="Rounded Rectangular Callout 9"/>
          <p:cNvSpPr/>
          <p:nvPr/>
        </p:nvSpPr>
        <p:spPr>
          <a:xfrm>
            <a:off x="304801" y="1981199"/>
            <a:ext cx="6248400" cy="3160415"/>
          </a:xfrm>
          <a:prstGeom prst="wedgeRoundRectCallout">
            <a:avLst>
              <a:gd name="adj1" fmla="val 51821"/>
              <a:gd name="adj2" fmla="val 27260"/>
              <a:gd name="adj3" fmla="val 16667"/>
            </a:avLst>
          </a:prstGeom>
          <a:solidFill>
            <a:srgbClr val="92D050"/>
          </a:solidFill>
          <a:ln w="25400">
            <a:noFill/>
            <a:miter lim="800000"/>
            <a:headEnd/>
            <a:tailEnd/>
          </a:ln>
        </p:spPr>
        <p:txBody>
          <a:bodyPr anchor="ctr"/>
          <a:lstStyle/>
          <a:p>
            <a:pPr algn="just">
              <a:lnSpc>
                <a:spcPct val="150000"/>
              </a:lnSpc>
              <a:spcBef>
                <a:spcPts val="1000"/>
              </a:spcBef>
              <a:spcAft>
                <a:spcPts val="300"/>
              </a:spcAft>
              <a:tabLst>
                <a:tab pos="215900" algn="l"/>
              </a:tabLst>
            </a:pPr>
            <a:r>
              <a:rPr lang="en-US" sz="2400" dirty="0" err="1">
                <a:solidFill>
                  <a:srgbClr val="1F497D">
                    <a:lumMod val="75000"/>
                  </a:srgbClr>
                </a:solidFill>
                <a:latin typeface="Tahoma" pitchFamily="34" charset="0"/>
                <a:cs typeface="Tahoma" pitchFamily="34" charset="0"/>
              </a:rPr>
              <a:t>Tại</a:t>
            </a:r>
            <a:r>
              <a:rPr lang="en-US" sz="2400" dirty="0">
                <a:solidFill>
                  <a:srgbClr val="1F497D">
                    <a:lumMod val="75000"/>
                  </a:srgbClr>
                </a:solidFill>
                <a:latin typeface="Tahoma" pitchFamily="34" charset="0"/>
                <a:cs typeface="Tahoma" pitchFamily="34" charset="0"/>
              </a:rPr>
              <a:t> </a:t>
            </a:r>
            <a:r>
              <a:rPr lang="en-US" sz="2400" dirty="0" err="1">
                <a:solidFill>
                  <a:srgbClr val="1F497D">
                    <a:lumMod val="75000"/>
                  </a:srgbClr>
                </a:solidFill>
                <a:latin typeface="Tahoma" pitchFamily="34" charset="0"/>
                <a:cs typeface="Tahoma" pitchFamily="34" charset="0"/>
              </a:rPr>
              <a:t>một</a:t>
            </a:r>
            <a:r>
              <a:rPr lang="en-US" sz="2400" dirty="0">
                <a:solidFill>
                  <a:srgbClr val="1F497D">
                    <a:lumMod val="75000"/>
                  </a:srgbClr>
                </a:solidFill>
                <a:latin typeface="Tahoma" pitchFamily="34" charset="0"/>
                <a:cs typeface="Tahoma" pitchFamily="34" charset="0"/>
              </a:rPr>
              <a:t> </a:t>
            </a:r>
            <a:r>
              <a:rPr lang="en-US" sz="2400" dirty="0" err="1">
                <a:solidFill>
                  <a:srgbClr val="1F497D">
                    <a:lumMod val="75000"/>
                  </a:srgbClr>
                </a:solidFill>
                <a:latin typeface="Tahoma" pitchFamily="34" charset="0"/>
                <a:cs typeface="Tahoma" pitchFamily="34" charset="0"/>
              </a:rPr>
              <a:t>ngã</a:t>
            </a:r>
            <a:r>
              <a:rPr lang="en-US" sz="2400" dirty="0">
                <a:solidFill>
                  <a:srgbClr val="1F497D">
                    <a:lumMod val="75000"/>
                  </a:srgbClr>
                </a:solidFill>
                <a:latin typeface="Tahoma" pitchFamily="34" charset="0"/>
                <a:cs typeface="Tahoma" pitchFamily="34" charset="0"/>
              </a:rPr>
              <a:t> </a:t>
            </a:r>
            <a:r>
              <a:rPr lang="en-US" sz="2400" dirty="0" err="1">
                <a:solidFill>
                  <a:srgbClr val="1F497D">
                    <a:lumMod val="75000"/>
                  </a:srgbClr>
                </a:solidFill>
                <a:latin typeface="Tahoma" pitchFamily="34" charset="0"/>
                <a:cs typeface="Tahoma" pitchFamily="34" charset="0"/>
              </a:rPr>
              <a:t>ba</a:t>
            </a:r>
            <a:r>
              <a:rPr lang="en-US" sz="2400" dirty="0">
                <a:solidFill>
                  <a:srgbClr val="1F497D">
                    <a:lumMod val="75000"/>
                  </a:srgbClr>
                </a:solidFill>
                <a:latin typeface="Tahoma" pitchFamily="34" charset="0"/>
                <a:cs typeface="Tahoma" pitchFamily="34" charset="0"/>
              </a:rPr>
              <a:t>, </a:t>
            </a:r>
            <a:r>
              <a:rPr lang="vi-VN" sz="2400" dirty="0">
                <a:solidFill>
                  <a:srgbClr val="1F497D">
                    <a:lumMod val="75000"/>
                  </a:srgbClr>
                </a:solidFill>
                <a:latin typeface="Tahoma" pitchFamily="34" charset="0"/>
                <a:cs typeface="Tahoma" pitchFamily="34" charset="0"/>
              </a:rPr>
              <a:t>đèn xanh </a:t>
            </a:r>
            <a:r>
              <a:rPr lang="en-US" sz="2400" dirty="0" err="1">
                <a:solidFill>
                  <a:srgbClr val="1F497D">
                    <a:lumMod val="75000"/>
                  </a:srgbClr>
                </a:solidFill>
                <a:latin typeface="Tahoma" pitchFamily="34" charset="0"/>
                <a:cs typeface="Tahoma" pitchFamily="34" charset="0"/>
              </a:rPr>
              <a:t>bật</a:t>
            </a:r>
            <a:r>
              <a:rPr lang="en-US" sz="2400" dirty="0">
                <a:solidFill>
                  <a:srgbClr val="1F497D">
                    <a:lumMod val="75000"/>
                  </a:srgbClr>
                </a:solidFill>
                <a:latin typeface="Tahoma" pitchFamily="34" charset="0"/>
                <a:cs typeface="Tahoma" pitchFamily="34" charset="0"/>
              </a:rPr>
              <a:t> </a:t>
            </a:r>
            <a:r>
              <a:rPr lang="en-US" sz="2400" dirty="0" err="1">
                <a:solidFill>
                  <a:srgbClr val="1F497D">
                    <a:lumMod val="75000"/>
                  </a:srgbClr>
                </a:solidFill>
                <a:latin typeface="Tahoma" pitchFamily="34" charset="0"/>
                <a:cs typeface="Tahoma" pitchFamily="34" charset="0"/>
              </a:rPr>
              <a:t>lên</a:t>
            </a:r>
            <a:r>
              <a:rPr lang="en-US" sz="2400" dirty="0">
                <a:solidFill>
                  <a:srgbClr val="1F497D">
                    <a:lumMod val="75000"/>
                  </a:srgbClr>
                </a:solidFill>
                <a:latin typeface="Tahoma" pitchFamily="34" charset="0"/>
                <a:cs typeface="Tahoma" pitchFamily="34" charset="0"/>
              </a:rPr>
              <a:t>, </a:t>
            </a:r>
            <a:r>
              <a:rPr lang="en-US" sz="2400" dirty="0" err="1">
                <a:solidFill>
                  <a:srgbClr val="1F497D">
                    <a:lumMod val="75000"/>
                  </a:srgbClr>
                </a:solidFill>
                <a:latin typeface="Tahoma" pitchFamily="34" charset="0"/>
                <a:cs typeface="Tahoma" pitchFamily="34" charset="0"/>
              </a:rPr>
              <a:t>có</a:t>
            </a:r>
            <a:r>
              <a:rPr lang="en-US" sz="2400" dirty="0">
                <a:solidFill>
                  <a:srgbClr val="1F497D">
                    <a:lumMod val="75000"/>
                  </a:srgbClr>
                </a:solidFill>
                <a:latin typeface="Tahoma" pitchFamily="34" charset="0"/>
                <a:cs typeface="Tahoma" pitchFamily="34" charset="0"/>
              </a:rPr>
              <a:t> </a:t>
            </a:r>
            <a:r>
              <a:rPr lang="en-US" sz="2400" dirty="0" err="1">
                <a:solidFill>
                  <a:srgbClr val="1F497D">
                    <a:lumMod val="75000"/>
                  </a:srgbClr>
                </a:solidFill>
                <a:latin typeface="Tahoma" pitchFamily="34" charset="0"/>
                <a:cs typeface="Tahoma" pitchFamily="34" charset="0"/>
              </a:rPr>
              <a:t>một</a:t>
            </a:r>
            <a:r>
              <a:rPr lang="en-US" sz="2400" dirty="0">
                <a:solidFill>
                  <a:srgbClr val="1F497D">
                    <a:lumMod val="75000"/>
                  </a:srgbClr>
                </a:solidFill>
                <a:latin typeface="Tahoma" pitchFamily="34" charset="0"/>
                <a:cs typeface="Tahoma" pitchFamily="34" charset="0"/>
              </a:rPr>
              <a:t> </a:t>
            </a:r>
            <a:r>
              <a:rPr lang="en-US" sz="2400" dirty="0" err="1">
                <a:solidFill>
                  <a:srgbClr val="1F497D">
                    <a:lumMod val="75000"/>
                  </a:srgbClr>
                </a:solidFill>
                <a:latin typeface="Tahoma" pitchFamily="34" charset="0"/>
                <a:cs typeface="Tahoma" pitchFamily="34" charset="0"/>
              </a:rPr>
              <a:t>thiếu</a:t>
            </a:r>
            <a:r>
              <a:rPr lang="en-US" sz="2400" dirty="0">
                <a:solidFill>
                  <a:srgbClr val="1F497D">
                    <a:lumMod val="75000"/>
                  </a:srgbClr>
                </a:solidFill>
                <a:latin typeface="Tahoma" pitchFamily="34" charset="0"/>
                <a:cs typeface="Tahoma" pitchFamily="34" charset="0"/>
              </a:rPr>
              <a:t> </a:t>
            </a:r>
            <a:r>
              <a:rPr lang="en-US" sz="2400" dirty="0" err="1">
                <a:solidFill>
                  <a:srgbClr val="1F497D">
                    <a:lumMod val="75000"/>
                  </a:srgbClr>
                </a:solidFill>
                <a:latin typeface="Tahoma" pitchFamily="34" charset="0"/>
                <a:cs typeface="Tahoma" pitchFamily="34" charset="0"/>
              </a:rPr>
              <a:t>niên</a:t>
            </a:r>
            <a:r>
              <a:rPr lang="en-US" sz="2400" dirty="0">
                <a:solidFill>
                  <a:srgbClr val="1F497D">
                    <a:lumMod val="75000"/>
                  </a:srgbClr>
                </a:solidFill>
                <a:latin typeface="Tahoma" pitchFamily="34" charset="0"/>
                <a:cs typeface="Tahoma" pitchFamily="34" charset="0"/>
              </a:rPr>
              <a:t> </a:t>
            </a:r>
            <a:r>
              <a:rPr lang="en-US" sz="2400" dirty="0" err="1">
                <a:solidFill>
                  <a:srgbClr val="1F497D">
                    <a:lumMod val="75000"/>
                  </a:srgbClr>
                </a:solidFill>
                <a:latin typeface="Tahoma" pitchFamily="34" charset="0"/>
                <a:cs typeface="Tahoma" pitchFamily="34" charset="0"/>
              </a:rPr>
              <a:t>đỗ</a:t>
            </a:r>
            <a:r>
              <a:rPr lang="en-US" sz="2400" dirty="0">
                <a:solidFill>
                  <a:srgbClr val="1F497D">
                    <a:lumMod val="75000"/>
                  </a:srgbClr>
                </a:solidFill>
                <a:latin typeface="Tahoma" pitchFamily="34" charset="0"/>
                <a:cs typeface="Tahoma" pitchFamily="34" charset="0"/>
              </a:rPr>
              <a:t> </a:t>
            </a:r>
            <a:r>
              <a:rPr lang="en-US" sz="2400" dirty="0" err="1">
                <a:solidFill>
                  <a:srgbClr val="1F497D">
                    <a:lumMod val="75000"/>
                  </a:srgbClr>
                </a:solidFill>
                <a:latin typeface="Tahoma" pitchFamily="34" charset="0"/>
                <a:cs typeface="Tahoma" pitchFamily="34" charset="0"/>
              </a:rPr>
              <a:t>xe</a:t>
            </a:r>
            <a:r>
              <a:rPr lang="en-US" sz="2400" dirty="0">
                <a:solidFill>
                  <a:srgbClr val="1F497D">
                    <a:lumMod val="75000"/>
                  </a:srgbClr>
                </a:solidFill>
                <a:latin typeface="Tahoma" pitchFamily="34" charset="0"/>
                <a:cs typeface="Tahoma" pitchFamily="34" charset="0"/>
              </a:rPr>
              <a:t> </a:t>
            </a:r>
            <a:r>
              <a:rPr lang="en-US" sz="2400" dirty="0" err="1">
                <a:solidFill>
                  <a:srgbClr val="1F497D">
                    <a:lumMod val="75000"/>
                  </a:srgbClr>
                </a:solidFill>
                <a:latin typeface="Tahoma" pitchFamily="34" charset="0"/>
                <a:cs typeface="Tahoma" pitchFamily="34" charset="0"/>
              </a:rPr>
              <a:t>đạp</a:t>
            </a:r>
            <a:r>
              <a:rPr lang="en-US" sz="2400" dirty="0">
                <a:solidFill>
                  <a:srgbClr val="1F497D">
                    <a:lumMod val="75000"/>
                  </a:srgbClr>
                </a:solidFill>
                <a:latin typeface="Tahoma" pitchFamily="34" charset="0"/>
                <a:cs typeface="Tahoma" pitchFamily="34" charset="0"/>
              </a:rPr>
              <a:t> </a:t>
            </a:r>
            <a:r>
              <a:rPr lang="en-US" sz="2400" dirty="0" err="1">
                <a:solidFill>
                  <a:srgbClr val="1F497D">
                    <a:lumMod val="75000"/>
                  </a:srgbClr>
                </a:solidFill>
                <a:latin typeface="Tahoma" pitchFamily="34" charset="0"/>
                <a:cs typeface="Tahoma" pitchFamily="34" charset="0"/>
              </a:rPr>
              <a:t>trước</a:t>
            </a:r>
            <a:r>
              <a:rPr lang="en-US" sz="2400" dirty="0">
                <a:solidFill>
                  <a:srgbClr val="1F497D">
                    <a:lumMod val="75000"/>
                  </a:srgbClr>
                </a:solidFill>
                <a:latin typeface="Tahoma" pitchFamily="34" charset="0"/>
                <a:cs typeface="Tahoma" pitchFamily="34" charset="0"/>
              </a:rPr>
              <a:t> </a:t>
            </a:r>
            <a:r>
              <a:rPr lang="en-US" sz="2400" dirty="0" err="1">
                <a:solidFill>
                  <a:srgbClr val="1F497D">
                    <a:lumMod val="75000"/>
                  </a:srgbClr>
                </a:solidFill>
                <a:latin typeface="Tahoma" pitchFamily="34" charset="0"/>
                <a:cs typeface="Tahoma" pitchFamily="34" charset="0"/>
              </a:rPr>
              <a:t>vạch</a:t>
            </a:r>
            <a:r>
              <a:rPr lang="en-US" sz="2400" dirty="0">
                <a:solidFill>
                  <a:srgbClr val="1F497D">
                    <a:lumMod val="75000"/>
                  </a:srgbClr>
                </a:solidFill>
                <a:latin typeface="Tahoma" pitchFamily="34" charset="0"/>
                <a:cs typeface="Tahoma" pitchFamily="34" charset="0"/>
              </a:rPr>
              <a:t> </a:t>
            </a:r>
            <a:r>
              <a:rPr lang="en-US" sz="2400" dirty="0" err="1">
                <a:solidFill>
                  <a:srgbClr val="1F497D">
                    <a:lumMod val="75000"/>
                  </a:srgbClr>
                </a:solidFill>
                <a:latin typeface="Tahoma" pitchFamily="34" charset="0"/>
                <a:cs typeface="Tahoma" pitchFamily="34" charset="0"/>
              </a:rPr>
              <a:t>dừng</a:t>
            </a:r>
            <a:r>
              <a:rPr lang="en-US" sz="2400" dirty="0">
                <a:solidFill>
                  <a:srgbClr val="1F497D">
                    <a:lumMod val="75000"/>
                  </a:srgbClr>
                </a:solidFill>
                <a:latin typeface="Tahoma" pitchFamily="34" charset="0"/>
                <a:cs typeface="Tahoma" pitchFamily="34" charset="0"/>
              </a:rPr>
              <a:t> </a:t>
            </a:r>
            <a:r>
              <a:rPr lang="en-US" sz="2400" dirty="0" err="1">
                <a:solidFill>
                  <a:srgbClr val="1F497D">
                    <a:lumMod val="75000"/>
                  </a:srgbClr>
                </a:solidFill>
                <a:latin typeface="Tahoma" pitchFamily="34" charset="0"/>
                <a:cs typeface="Tahoma" pitchFamily="34" charset="0"/>
              </a:rPr>
              <a:t>để</a:t>
            </a:r>
            <a:r>
              <a:rPr lang="en-US" sz="2400" dirty="0">
                <a:solidFill>
                  <a:srgbClr val="1F497D">
                    <a:lumMod val="75000"/>
                  </a:srgbClr>
                </a:solidFill>
                <a:latin typeface="Tahoma" pitchFamily="34" charset="0"/>
                <a:cs typeface="Tahoma" pitchFamily="34" charset="0"/>
              </a:rPr>
              <a:t> </a:t>
            </a:r>
            <a:r>
              <a:rPr lang="en-US" sz="2400" dirty="0" err="1">
                <a:solidFill>
                  <a:srgbClr val="1F497D">
                    <a:lumMod val="75000"/>
                  </a:srgbClr>
                </a:solidFill>
                <a:latin typeface="Tahoma" pitchFamily="34" charset="0"/>
                <a:cs typeface="Tahoma" pitchFamily="34" charset="0"/>
              </a:rPr>
              <a:t>chờ</a:t>
            </a:r>
            <a:r>
              <a:rPr lang="en-US" sz="2400" dirty="0">
                <a:solidFill>
                  <a:srgbClr val="1F497D">
                    <a:lumMod val="75000"/>
                  </a:srgbClr>
                </a:solidFill>
                <a:latin typeface="Tahoma" pitchFamily="34" charset="0"/>
                <a:cs typeface="Tahoma" pitchFamily="34" charset="0"/>
              </a:rPr>
              <a:t> </a:t>
            </a:r>
            <a:r>
              <a:rPr lang="en-US" sz="2400" dirty="0" err="1">
                <a:solidFill>
                  <a:srgbClr val="1F497D">
                    <a:lumMod val="75000"/>
                  </a:srgbClr>
                </a:solidFill>
                <a:latin typeface="Tahoma" pitchFamily="34" charset="0"/>
                <a:cs typeface="Tahoma" pitchFamily="34" charset="0"/>
              </a:rPr>
              <a:t>bạn</a:t>
            </a:r>
            <a:r>
              <a:rPr lang="en-US" sz="2400" dirty="0">
                <a:solidFill>
                  <a:srgbClr val="1F497D">
                    <a:lumMod val="75000"/>
                  </a:srgbClr>
                </a:solidFill>
                <a:latin typeface="Tahoma" pitchFamily="34" charset="0"/>
                <a:cs typeface="Tahoma" pitchFamily="34" charset="0"/>
              </a:rPr>
              <a:t>. </a:t>
            </a:r>
          </a:p>
          <a:p>
            <a:pPr algn="just">
              <a:lnSpc>
                <a:spcPct val="150000"/>
              </a:lnSpc>
              <a:spcBef>
                <a:spcPts val="1000"/>
              </a:spcBef>
              <a:spcAft>
                <a:spcPts val="300"/>
              </a:spcAft>
              <a:tabLst>
                <a:tab pos="215900" algn="l"/>
              </a:tabLst>
            </a:pPr>
            <a:r>
              <a:rPr lang="en-US" sz="2400" b="1" dirty="0" err="1">
                <a:solidFill>
                  <a:srgbClr val="1F497D">
                    <a:lumMod val="75000"/>
                  </a:srgbClr>
                </a:solidFill>
                <a:latin typeface="Tahoma" pitchFamily="34" charset="0"/>
                <a:cs typeface="Tahoma" pitchFamily="34" charset="0"/>
              </a:rPr>
              <a:t>Hỏi</a:t>
            </a:r>
            <a:r>
              <a:rPr lang="en-US" sz="2400" b="1" dirty="0">
                <a:solidFill>
                  <a:srgbClr val="1F497D">
                    <a:lumMod val="75000"/>
                  </a:srgbClr>
                </a:solidFill>
                <a:latin typeface="Tahoma" pitchFamily="34" charset="0"/>
                <a:cs typeface="Tahoma" pitchFamily="34" charset="0"/>
              </a:rPr>
              <a:t>: </a:t>
            </a:r>
            <a:r>
              <a:rPr lang="en-US" sz="2400" dirty="0">
                <a:solidFill>
                  <a:srgbClr val="1F497D">
                    <a:lumMod val="75000"/>
                  </a:srgbClr>
                </a:solidFill>
                <a:latin typeface="Tahoma" pitchFamily="34" charset="0"/>
                <a:cs typeface="Tahoma" pitchFamily="34" charset="0"/>
              </a:rPr>
              <a:t>Theo </a:t>
            </a:r>
            <a:r>
              <a:rPr lang="en-US" sz="2400" dirty="0" err="1">
                <a:solidFill>
                  <a:srgbClr val="1F497D">
                    <a:lumMod val="75000"/>
                  </a:srgbClr>
                </a:solidFill>
                <a:latin typeface="Tahoma" pitchFamily="34" charset="0"/>
                <a:cs typeface="Tahoma" pitchFamily="34" charset="0"/>
              </a:rPr>
              <a:t>em</a:t>
            </a:r>
            <a:r>
              <a:rPr lang="en-US" sz="2400" dirty="0">
                <a:solidFill>
                  <a:srgbClr val="1F497D">
                    <a:lumMod val="75000"/>
                  </a:srgbClr>
                </a:solidFill>
                <a:latin typeface="Tahoma" pitchFamily="34" charset="0"/>
                <a:cs typeface="Tahoma" pitchFamily="34" charset="0"/>
              </a:rPr>
              <a:t>, </a:t>
            </a:r>
            <a:r>
              <a:rPr lang="en-US" sz="2400" dirty="0" err="1">
                <a:solidFill>
                  <a:srgbClr val="1F497D">
                    <a:lumMod val="75000"/>
                  </a:srgbClr>
                </a:solidFill>
                <a:latin typeface="Tahoma" pitchFamily="34" charset="0"/>
                <a:cs typeface="Tahoma" pitchFamily="34" charset="0"/>
              </a:rPr>
              <a:t>trường</a:t>
            </a:r>
            <a:r>
              <a:rPr lang="en-US" sz="2400" dirty="0">
                <a:solidFill>
                  <a:srgbClr val="1F497D">
                    <a:lumMod val="75000"/>
                  </a:srgbClr>
                </a:solidFill>
                <a:latin typeface="Tahoma" pitchFamily="34" charset="0"/>
                <a:cs typeface="Tahoma" pitchFamily="34" charset="0"/>
              </a:rPr>
              <a:t> </a:t>
            </a:r>
            <a:r>
              <a:rPr lang="en-US" sz="2400" dirty="0" err="1">
                <a:solidFill>
                  <a:srgbClr val="1F497D">
                    <a:lumMod val="75000"/>
                  </a:srgbClr>
                </a:solidFill>
                <a:latin typeface="Tahoma" pitchFamily="34" charset="0"/>
                <a:cs typeface="Tahoma" pitchFamily="34" charset="0"/>
              </a:rPr>
              <a:t>hợp</a:t>
            </a:r>
            <a:r>
              <a:rPr lang="en-US" sz="2400" dirty="0">
                <a:solidFill>
                  <a:srgbClr val="1F497D">
                    <a:lumMod val="75000"/>
                  </a:srgbClr>
                </a:solidFill>
                <a:latin typeface="Tahoma" pitchFamily="34" charset="0"/>
                <a:cs typeface="Tahoma" pitchFamily="34" charset="0"/>
              </a:rPr>
              <a:t> </a:t>
            </a:r>
            <a:r>
              <a:rPr lang="en-US" sz="2400" dirty="0" err="1">
                <a:solidFill>
                  <a:srgbClr val="1F497D">
                    <a:lumMod val="75000"/>
                  </a:srgbClr>
                </a:solidFill>
                <a:latin typeface="Tahoma" pitchFamily="34" charset="0"/>
                <a:cs typeface="Tahoma" pitchFamily="34" charset="0"/>
              </a:rPr>
              <a:t>này</a:t>
            </a:r>
            <a:r>
              <a:rPr lang="en-US" sz="2400" dirty="0">
                <a:solidFill>
                  <a:srgbClr val="1F497D">
                    <a:lumMod val="75000"/>
                  </a:srgbClr>
                </a:solidFill>
                <a:latin typeface="Tahoma" pitchFamily="34" charset="0"/>
                <a:cs typeface="Tahoma" pitchFamily="34" charset="0"/>
              </a:rPr>
              <a:t> </a:t>
            </a:r>
            <a:r>
              <a:rPr lang="en-US" sz="2400" dirty="0" err="1">
                <a:solidFill>
                  <a:srgbClr val="1F497D">
                    <a:lumMod val="75000"/>
                  </a:srgbClr>
                </a:solidFill>
                <a:latin typeface="Tahoma" pitchFamily="34" charset="0"/>
                <a:cs typeface="Tahoma" pitchFamily="34" charset="0"/>
              </a:rPr>
              <a:t>có</a:t>
            </a:r>
            <a:r>
              <a:rPr lang="en-US" sz="2400" dirty="0">
                <a:solidFill>
                  <a:srgbClr val="1F497D">
                    <a:lumMod val="75000"/>
                  </a:srgbClr>
                </a:solidFill>
                <a:latin typeface="Tahoma" pitchFamily="34" charset="0"/>
                <a:cs typeface="Tahoma" pitchFamily="34" charset="0"/>
              </a:rPr>
              <a:t> vi </a:t>
            </a:r>
            <a:r>
              <a:rPr lang="en-US" sz="2400" dirty="0" err="1">
                <a:solidFill>
                  <a:srgbClr val="1F497D">
                    <a:lumMod val="75000"/>
                  </a:srgbClr>
                </a:solidFill>
                <a:latin typeface="Tahoma" pitchFamily="34" charset="0"/>
                <a:cs typeface="Tahoma" pitchFamily="34" charset="0"/>
              </a:rPr>
              <a:t>phạm</a:t>
            </a:r>
            <a:r>
              <a:rPr lang="en-US" sz="2400" dirty="0">
                <a:solidFill>
                  <a:srgbClr val="1F497D">
                    <a:lumMod val="75000"/>
                  </a:srgbClr>
                </a:solidFill>
                <a:latin typeface="Tahoma" pitchFamily="34" charset="0"/>
                <a:cs typeface="Tahoma" pitchFamily="34" charset="0"/>
              </a:rPr>
              <a:t> </a:t>
            </a:r>
            <a:r>
              <a:rPr lang="en-US" sz="2400" dirty="0" smtClean="0">
                <a:solidFill>
                  <a:srgbClr val="1F497D">
                    <a:lumMod val="75000"/>
                  </a:srgbClr>
                </a:solidFill>
                <a:latin typeface="Tahoma" pitchFamily="34" charset="0"/>
                <a:cs typeface="Tahoma" pitchFamily="34" charset="0"/>
              </a:rPr>
              <a:t>ATGT </a:t>
            </a:r>
            <a:r>
              <a:rPr lang="en-US" sz="2400" dirty="0" err="1" smtClean="0">
                <a:solidFill>
                  <a:srgbClr val="1F497D">
                    <a:lumMod val="75000"/>
                  </a:srgbClr>
                </a:solidFill>
                <a:latin typeface="Tahoma" pitchFamily="34" charset="0"/>
                <a:cs typeface="Tahoma" pitchFamily="34" charset="0"/>
              </a:rPr>
              <a:t>không</a:t>
            </a:r>
            <a:r>
              <a:rPr lang="en-US" sz="2400" dirty="0">
                <a:solidFill>
                  <a:srgbClr val="1F497D">
                    <a:lumMod val="75000"/>
                  </a:srgbClr>
                </a:solidFill>
                <a:latin typeface="Tahoma" pitchFamily="34" charset="0"/>
                <a:cs typeface="Tahoma" pitchFamily="34" charset="0"/>
              </a:rPr>
              <a:t>? </a:t>
            </a:r>
            <a:r>
              <a:rPr lang="en-US" sz="2400" dirty="0" err="1">
                <a:solidFill>
                  <a:srgbClr val="1F497D">
                    <a:lumMod val="75000"/>
                  </a:srgbClr>
                </a:solidFill>
                <a:latin typeface="Tahoma" pitchFamily="34" charset="0"/>
                <a:cs typeface="Tahoma" pitchFamily="34" charset="0"/>
              </a:rPr>
              <a:t>Vì</a:t>
            </a:r>
            <a:r>
              <a:rPr lang="en-US" sz="2400" dirty="0">
                <a:solidFill>
                  <a:srgbClr val="1F497D">
                    <a:lumMod val="75000"/>
                  </a:srgbClr>
                </a:solidFill>
                <a:latin typeface="Tahoma" pitchFamily="34" charset="0"/>
                <a:cs typeface="Tahoma" pitchFamily="34" charset="0"/>
              </a:rPr>
              <a:t> </a:t>
            </a:r>
            <a:r>
              <a:rPr lang="en-US" sz="2400" dirty="0" err="1">
                <a:solidFill>
                  <a:srgbClr val="1F497D">
                    <a:lumMod val="75000"/>
                  </a:srgbClr>
                </a:solidFill>
                <a:latin typeface="Tahoma" pitchFamily="34" charset="0"/>
                <a:cs typeface="Tahoma" pitchFamily="34" charset="0"/>
              </a:rPr>
              <a:t>sao</a:t>
            </a:r>
            <a:r>
              <a:rPr lang="en-US" sz="2400" dirty="0">
                <a:solidFill>
                  <a:srgbClr val="1F497D">
                    <a:lumMod val="75000"/>
                  </a:srgbClr>
                </a:solidFill>
                <a:latin typeface="Tahoma" pitchFamily="34" charset="0"/>
                <a:cs typeface="Tahoma" pitchFamily="34" charset="0"/>
              </a:rPr>
              <a:t>? </a:t>
            </a:r>
          </a:p>
        </p:txBody>
      </p:sp>
    </p:spTree>
    <p:extLst>
      <p:ext uri="{BB962C8B-B14F-4D97-AF65-F5344CB8AC3E}">
        <p14:creationId xmlns:p14="http://schemas.microsoft.com/office/powerpoint/2010/main" val="3559324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Slide Number Placeholder 5"/>
          <p:cNvSpPr>
            <a:spLocks noGrp="1"/>
          </p:cNvSpPr>
          <p:nvPr>
            <p:ph type="sldNum" sz="quarter" idx="12"/>
          </p:nvPr>
        </p:nvSpPr>
        <p:spPr bwMode="auto">
          <a:noFill/>
          <a:ln>
            <a:miter lim="800000"/>
            <a:headEnd/>
            <a:tailEnd/>
          </a:ln>
        </p:spPr>
        <p:txBody>
          <a:bodyPr/>
          <a:lstStyle/>
          <a:p>
            <a:fld id="{F08B901E-0A5E-42A7-8317-0051C126C495}" type="slidenum">
              <a:rPr lang="en-US" altLang="en-US"/>
              <a:pPr/>
              <a:t>48</a:t>
            </a:fld>
            <a:endParaRPr lang="en-US" altLang="en-US"/>
          </a:p>
        </p:txBody>
      </p:sp>
      <p:sp>
        <p:nvSpPr>
          <p:cNvPr id="6" name="Rectangle 5"/>
          <p:cNvSpPr>
            <a:spLocks noChangeArrowheads="1"/>
          </p:cNvSpPr>
          <p:nvPr/>
        </p:nvSpPr>
        <p:spPr bwMode="auto">
          <a:xfrm>
            <a:off x="304800" y="864513"/>
            <a:ext cx="7620000" cy="430887"/>
          </a:xfrm>
          <a:prstGeom prst="rect">
            <a:avLst/>
          </a:prstGeom>
          <a:noFill/>
          <a:ln w="9525">
            <a:noFill/>
            <a:miter lim="800000"/>
            <a:headEnd/>
            <a:tailEnd/>
          </a:ln>
        </p:spPr>
        <p:txBody>
          <a:bodyPr wrap="square">
            <a:spAutoFit/>
          </a:bodyPr>
          <a:lstStyle/>
          <a:p>
            <a:r>
              <a:rPr lang="en-US" sz="2200" b="1" u="sng" dirty="0">
                <a:solidFill>
                  <a:srgbClr val="215968"/>
                </a:solidFill>
                <a:latin typeface="Tahoma" pitchFamily="34" charset="0"/>
                <a:cs typeface="Tahoma" pitchFamily="34" charset="0"/>
              </a:rPr>
              <a:t>3</a:t>
            </a:r>
            <a:r>
              <a:rPr lang="vi-VN" sz="2200" b="1" u="sng" dirty="0" smtClean="0">
                <a:solidFill>
                  <a:srgbClr val="215968"/>
                </a:solidFill>
                <a:latin typeface="Tahoma" pitchFamily="34" charset="0"/>
                <a:cs typeface="Tahoma" pitchFamily="34" charset="0"/>
              </a:rPr>
              <a:t>. </a:t>
            </a:r>
            <a:r>
              <a:rPr lang="en-US" sz="2200" b="1" u="sng" dirty="0" err="1" smtClean="0">
                <a:solidFill>
                  <a:srgbClr val="215968"/>
                </a:solidFill>
                <a:latin typeface="Tahoma" pitchFamily="34" charset="0"/>
                <a:cs typeface="Tahoma" pitchFamily="34" charset="0"/>
              </a:rPr>
              <a:t>Nhận</a:t>
            </a:r>
            <a:r>
              <a:rPr lang="en-US" sz="2200" b="1" u="sng" dirty="0" smtClean="0">
                <a:solidFill>
                  <a:srgbClr val="215968"/>
                </a:solidFill>
                <a:latin typeface="Tahoma" pitchFamily="34" charset="0"/>
                <a:cs typeface="Tahoma" pitchFamily="34" charset="0"/>
              </a:rPr>
              <a:t> </a:t>
            </a:r>
            <a:r>
              <a:rPr lang="en-US" sz="2200" b="1" u="sng" dirty="0" err="1" smtClean="0">
                <a:solidFill>
                  <a:srgbClr val="215968"/>
                </a:solidFill>
                <a:latin typeface="Tahoma" pitchFamily="34" charset="0"/>
                <a:cs typeface="Tahoma" pitchFamily="34" charset="0"/>
              </a:rPr>
              <a:t>diện</a:t>
            </a:r>
            <a:r>
              <a:rPr lang="en-US" sz="2200" b="1" u="sng" dirty="0" smtClean="0">
                <a:solidFill>
                  <a:srgbClr val="215968"/>
                </a:solidFill>
                <a:latin typeface="Tahoma" pitchFamily="34" charset="0"/>
                <a:cs typeface="Tahoma" pitchFamily="34" charset="0"/>
              </a:rPr>
              <a:t> </a:t>
            </a:r>
            <a:r>
              <a:rPr lang="en-US" sz="2200" b="1" u="sng" dirty="0" err="1" smtClean="0">
                <a:solidFill>
                  <a:srgbClr val="215968"/>
                </a:solidFill>
                <a:latin typeface="Tahoma" pitchFamily="34" charset="0"/>
                <a:cs typeface="Tahoma" pitchFamily="34" charset="0"/>
              </a:rPr>
              <a:t>xung</a:t>
            </a:r>
            <a:r>
              <a:rPr lang="en-US" sz="2200" b="1" u="sng" dirty="0" smtClean="0">
                <a:solidFill>
                  <a:srgbClr val="215968"/>
                </a:solidFill>
                <a:latin typeface="Tahoma" pitchFamily="34" charset="0"/>
                <a:cs typeface="Tahoma" pitchFamily="34" charset="0"/>
              </a:rPr>
              <a:t> </a:t>
            </a:r>
            <a:r>
              <a:rPr lang="en-US" sz="2200" b="1" u="sng" dirty="0" err="1" smtClean="0">
                <a:solidFill>
                  <a:srgbClr val="215968"/>
                </a:solidFill>
                <a:latin typeface="Tahoma" pitchFamily="34" charset="0"/>
                <a:cs typeface="Tahoma" pitchFamily="34" charset="0"/>
              </a:rPr>
              <a:t>quanh</a:t>
            </a:r>
            <a:endParaRPr lang="en-US" sz="2200" b="1" u="sng" dirty="0">
              <a:solidFill>
                <a:srgbClr val="215968"/>
              </a:solidFill>
              <a:latin typeface="Tahoma" pitchFamily="34" charset="0"/>
              <a:cs typeface="Tahoma" pitchFamily="34" charset="0"/>
            </a:endParaRPr>
          </a:p>
        </p:txBody>
      </p:sp>
      <p:sp>
        <p:nvSpPr>
          <p:cNvPr id="7" name="TextBox 6"/>
          <p:cNvSpPr txBox="1"/>
          <p:nvPr/>
        </p:nvSpPr>
        <p:spPr>
          <a:xfrm>
            <a:off x="914400" y="0"/>
            <a:ext cx="6400800" cy="461665"/>
          </a:xfrm>
          <a:prstGeom prst="rect">
            <a:avLst/>
          </a:prstGeom>
          <a:noFill/>
        </p:spPr>
        <p:txBody>
          <a:bodyPr wrap="square">
            <a:spAutoFit/>
          </a:bodyPr>
          <a:lstStyle/>
          <a:p>
            <a:pPr eaLnBrk="1" hangingPunct="1">
              <a:defRPr/>
            </a:pPr>
            <a:r>
              <a:rPr lang="en-US" sz="2400" b="1" dirty="0">
                <a:solidFill>
                  <a:schemeClr val="tx2">
                    <a:lumMod val="75000"/>
                  </a:schemeClr>
                </a:solidFill>
              </a:rPr>
              <a:t>D</a:t>
            </a:r>
            <a:r>
              <a:rPr lang="vi-VN" sz="2400" b="1" dirty="0" smtClean="0">
                <a:solidFill>
                  <a:schemeClr val="tx2">
                    <a:lumMod val="75000"/>
                  </a:schemeClr>
                </a:solidFill>
              </a:rPr>
              <a:t>. </a:t>
            </a:r>
            <a:r>
              <a:rPr lang="en-US" altLang="en-US" sz="2400" b="1" dirty="0" err="1" smtClean="0">
                <a:solidFill>
                  <a:schemeClr val="tx2">
                    <a:lumMod val="75000"/>
                  </a:schemeClr>
                </a:solidFill>
              </a:rPr>
              <a:t>Vận</a:t>
            </a:r>
            <a:r>
              <a:rPr lang="en-US" altLang="en-US" sz="2400" b="1" dirty="0" smtClean="0">
                <a:solidFill>
                  <a:schemeClr val="tx2">
                    <a:lumMod val="75000"/>
                  </a:schemeClr>
                </a:solidFill>
              </a:rPr>
              <a:t> </a:t>
            </a:r>
            <a:r>
              <a:rPr lang="en-US" altLang="en-US" sz="2400" b="1" dirty="0" err="1" smtClean="0">
                <a:solidFill>
                  <a:schemeClr val="tx2">
                    <a:lumMod val="75000"/>
                  </a:schemeClr>
                </a:solidFill>
              </a:rPr>
              <a:t>dụng</a:t>
            </a:r>
            <a:endParaRPr lang="en-US" sz="2400" b="1" dirty="0">
              <a:solidFill>
                <a:schemeClr val="tx2">
                  <a:lumMod val="75000"/>
                </a:schemeClr>
              </a:solidFill>
            </a:endParaRPr>
          </a:p>
        </p:txBody>
      </p:sp>
      <p:grpSp>
        <p:nvGrpSpPr>
          <p:cNvPr id="3" name="Group 2"/>
          <p:cNvGrpSpPr/>
          <p:nvPr/>
        </p:nvGrpSpPr>
        <p:grpSpPr>
          <a:xfrm>
            <a:off x="0" y="1663323"/>
            <a:ext cx="2057400" cy="3844925"/>
            <a:chOff x="0" y="1663323"/>
            <a:chExt cx="2057400" cy="3844925"/>
          </a:xfrm>
        </p:grpSpPr>
        <p:pic>
          <p:nvPicPr>
            <p:cNvPr id="11" name="Picture 2"/>
            <p:cNvPicPr>
              <a:picLocks noChangeAspect="1" noChangeArrowheads="1"/>
            </p:cNvPicPr>
            <p:nvPr/>
          </p:nvPicPr>
          <p:blipFill>
            <a:blip r:embed="rId3" cstate="print"/>
            <a:srcRect l="30469" t="56250" r="59375" b="16667"/>
            <a:stretch>
              <a:fillRect/>
            </a:stretch>
          </p:blipFill>
          <p:spPr bwMode="auto">
            <a:xfrm>
              <a:off x="0" y="1698248"/>
              <a:ext cx="2057400" cy="3810000"/>
            </a:xfrm>
            <a:prstGeom prst="rect">
              <a:avLst/>
            </a:prstGeom>
            <a:noFill/>
            <a:ln w="9525">
              <a:noFill/>
              <a:miter lim="800000"/>
              <a:headEnd/>
              <a:tailEnd/>
            </a:ln>
          </p:spPr>
        </p:pic>
        <p:pic>
          <p:nvPicPr>
            <p:cNvPr id="2" name="Picture 1"/>
            <p:cNvPicPr>
              <a:picLocks noChangeAspect="1"/>
            </p:cNvPicPr>
            <p:nvPr/>
          </p:nvPicPr>
          <p:blipFill>
            <a:blip r:embed="rId4"/>
            <a:stretch>
              <a:fillRect/>
            </a:stretch>
          </p:blipFill>
          <p:spPr>
            <a:xfrm>
              <a:off x="1219200" y="1663323"/>
              <a:ext cx="323850" cy="142875"/>
            </a:xfrm>
            <a:prstGeom prst="rect">
              <a:avLst/>
            </a:prstGeom>
          </p:spPr>
        </p:pic>
      </p:grpSp>
      <p:sp>
        <p:nvSpPr>
          <p:cNvPr id="10" name="Rounded Rectangular Callout 9"/>
          <p:cNvSpPr/>
          <p:nvPr/>
        </p:nvSpPr>
        <p:spPr>
          <a:xfrm>
            <a:off x="2590800" y="1637923"/>
            <a:ext cx="6248400" cy="3238877"/>
          </a:xfrm>
          <a:prstGeom prst="wedgeRoundRectCallout">
            <a:avLst>
              <a:gd name="adj1" fmla="val -59693"/>
              <a:gd name="adj2" fmla="val -28367"/>
              <a:gd name="adj3" fmla="val 16667"/>
            </a:avLst>
          </a:prstGeom>
          <a:solidFill>
            <a:srgbClr val="92D050"/>
          </a:solidFill>
          <a:ln w="25400">
            <a:noFill/>
            <a:miter lim="800000"/>
            <a:headEnd/>
            <a:tailEnd/>
          </a:ln>
        </p:spPr>
        <p:txBody>
          <a:bodyPr anchor="ctr"/>
          <a:lstStyle/>
          <a:p>
            <a:pPr>
              <a:lnSpc>
                <a:spcPct val="150000"/>
              </a:lnSpc>
            </a:pPr>
            <a:r>
              <a:rPr lang="en-US" sz="2400" dirty="0" err="1">
                <a:solidFill>
                  <a:srgbClr val="1F497D">
                    <a:lumMod val="75000"/>
                  </a:srgbClr>
                </a:solidFill>
                <a:latin typeface="Tahoma" pitchFamily="34" charset="0"/>
                <a:cs typeface="Tahoma" pitchFamily="34" charset="0"/>
              </a:rPr>
              <a:t>Hãy</a:t>
            </a:r>
            <a:r>
              <a:rPr lang="en-US" sz="2400" dirty="0">
                <a:solidFill>
                  <a:srgbClr val="1F497D">
                    <a:lumMod val="75000"/>
                  </a:srgbClr>
                </a:solidFill>
                <a:latin typeface="Tahoma" pitchFamily="34" charset="0"/>
                <a:cs typeface="Tahoma" pitchFamily="34" charset="0"/>
              </a:rPr>
              <a:t> </a:t>
            </a:r>
            <a:r>
              <a:rPr lang="en-US" sz="2400" dirty="0" err="1">
                <a:solidFill>
                  <a:srgbClr val="1F497D">
                    <a:lumMod val="75000"/>
                  </a:srgbClr>
                </a:solidFill>
                <a:latin typeface="Tahoma" pitchFamily="34" charset="0"/>
                <a:cs typeface="Tahoma" pitchFamily="34" charset="0"/>
              </a:rPr>
              <a:t>nêu</a:t>
            </a:r>
            <a:r>
              <a:rPr lang="en-US" sz="2400" dirty="0">
                <a:solidFill>
                  <a:srgbClr val="1F497D">
                    <a:lumMod val="75000"/>
                  </a:srgbClr>
                </a:solidFill>
                <a:latin typeface="Tahoma" pitchFamily="34" charset="0"/>
                <a:cs typeface="Tahoma" pitchFamily="34" charset="0"/>
              </a:rPr>
              <a:t> </a:t>
            </a:r>
            <a:r>
              <a:rPr lang="en-US" sz="2400" dirty="0" err="1">
                <a:solidFill>
                  <a:srgbClr val="1F497D">
                    <a:lumMod val="75000"/>
                  </a:srgbClr>
                </a:solidFill>
                <a:latin typeface="Tahoma" pitchFamily="34" charset="0"/>
                <a:cs typeface="Tahoma" pitchFamily="34" charset="0"/>
              </a:rPr>
              <a:t>nhận</a:t>
            </a:r>
            <a:r>
              <a:rPr lang="en-US" sz="2400" dirty="0">
                <a:solidFill>
                  <a:srgbClr val="1F497D">
                    <a:lumMod val="75000"/>
                  </a:srgbClr>
                </a:solidFill>
                <a:latin typeface="Tahoma" pitchFamily="34" charset="0"/>
                <a:cs typeface="Tahoma" pitchFamily="34" charset="0"/>
              </a:rPr>
              <a:t> </a:t>
            </a:r>
            <a:r>
              <a:rPr lang="en-US" sz="2400" dirty="0" err="1">
                <a:solidFill>
                  <a:srgbClr val="1F497D">
                    <a:lumMod val="75000"/>
                  </a:srgbClr>
                </a:solidFill>
                <a:latin typeface="Tahoma" pitchFamily="34" charset="0"/>
                <a:cs typeface="Tahoma" pitchFamily="34" charset="0"/>
              </a:rPr>
              <a:t>xét</a:t>
            </a:r>
            <a:r>
              <a:rPr lang="en-US" sz="2400" dirty="0">
                <a:solidFill>
                  <a:srgbClr val="1F497D">
                    <a:lumMod val="75000"/>
                  </a:srgbClr>
                </a:solidFill>
                <a:latin typeface="Tahoma" pitchFamily="34" charset="0"/>
                <a:cs typeface="Tahoma" pitchFamily="34" charset="0"/>
              </a:rPr>
              <a:t> </a:t>
            </a:r>
            <a:r>
              <a:rPr lang="en-US" sz="2400" dirty="0" err="1">
                <a:solidFill>
                  <a:srgbClr val="1F497D">
                    <a:lumMod val="75000"/>
                  </a:srgbClr>
                </a:solidFill>
                <a:latin typeface="Tahoma" pitchFamily="34" charset="0"/>
                <a:cs typeface="Tahoma" pitchFamily="34" charset="0"/>
              </a:rPr>
              <a:t>của</a:t>
            </a:r>
            <a:r>
              <a:rPr lang="en-US" sz="2400" dirty="0">
                <a:solidFill>
                  <a:srgbClr val="1F497D">
                    <a:lumMod val="75000"/>
                  </a:srgbClr>
                </a:solidFill>
                <a:latin typeface="Tahoma" pitchFamily="34" charset="0"/>
                <a:cs typeface="Tahoma" pitchFamily="34" charset="0"/>
              </a:rPr>
              <a:t> </a:t>
            </a:r>
            <a:r>
              <a:rPr lang="en-US" sz="2400" dirty="0" err="1">
                <a:solidFill>
                  <a:srgbClr val="1F497D">
                    <a:lumMod val="75000"/>
                  </a:srgbClr>
                </a:solidFill>
                <a:latin typeface="Tahoma" pitchFamily="34" charset="0"/>
                <a:cs typeface="Tahoma" pitchFamily="34" charset="0"/>
              </a:rPr>
              <a:t>em</a:t>
            </a:r>
            <a:r>
              <a:rPr lang="en-US" sz="2400" dirty="0">
                <a:solidFill>
                  <a:srgbClr val="1F497D">
                    <a:lumMod val="75000"/>
                  </a:srgbClr>
                </a:solidFill>
                <a:latin typeface="Tahoma" pitchFamily="34" charset="0"/>
                <a:cs typeface="Tahoma" pitchFamily="34" charset="0"/>
              </a:rPr>
              <a:t> </a:t>
            </a:r>
            <a:r>
              <a:rPr lang="en-US" sz="2400" dirty="0" err="1">
                <a:solidFill>
                  <a:srgbClr val="1F497D">
                    <a:lumMod val="75000"/>
                  </a:srgbClr>
                </a:solidFill>
                <a:latin typeface="Tahoma" pitchFamily="34" charset="0"/>
                <a:cs typeface="Tahoma" pitchFamily="34" charset="0"/>
              </a:rPr>
              <a:t>về</a:t>
            </a:r>
            <a:r>
              <a:rPr lang="en-US" sz="2400" dirty="0">
                <a:solidFill>
                  <a:srgbClr val="1F497D">
                    <a:lumMod val="75000"/>
                  </a:srgbClr>
                </a:solidFill>
                <a:latin typeface="Tahoma" pitchFamily="34" charset="0"/>
                <a:cs typeface="Tahoma" pitchFamily="34" charset="0"/>
              </a:rPr>
              <a:t> </a:t>
            </a:r>
            <a:r>
              <a:rPr lang="en-US" sz="2400" dirty="0" err="1">
                <a:solidFill>
                  <a:srgbClr val="1F497D">
                    <a:lumMod val="75000"/>
                  </a:srgbClr>
                </a:solidFill>
                <a:latin typeface="Tahoma" pitchFamily="34" charset="0"/>
                <a:cs typeface="Tahoma" pitchFamily="34" charset="0"/>
              </a:rPr>
              <a:t>việc</a:t>
            </a:r>
            <a:r>
              <a:rPr lang="en-US" sz="2400" dirty="0">
                <a:solidFill>
                  <a:srgbClr val="1F497D">
                    <a:lumMod val="75000"/>
                  </a:srgbClr>
                </a:solidFill>
                <a:latin typeface="Tahoma" pitchFamily="34" charset="0"/>
                <a:cs typeface="Tahoma" pitchFamily="34" charset="0"/>
              </a:rPr>
              <a:t> </a:t>
            </a:r>
            <a:r>
              <a:rPr lang="en-US" sz="2400" dirty="0" err="1">
                <a:solidFill>
                  <a:srgbClr val="1F497D">
                    <a:lumMod val="75000"/>
                  </a:srgbClr>
                </a:solidFill>
                <a:latin typeface="Tahoma" pitchFamily="34" charset="0"/>
                <a:cs typeface="Tahoma" pitchFamily="34" charset="0"/>
              </a:rPr>
              <a:t>thực</a:t>
            </a:r>
            <a:r>
              <a:rPr lang="en-US" sz="2400" dirty="0">
                <a:solidFill>
                  <a:srgbClr val="1F497D">
                    <a:lumMod val="75000"/>
                  </a:srgbClr>
                </a:solidFill>
                <a:latin typeface="Tahoma" pitchFamily="34" charset="0"/>
                <a:cs typeface="Tahoma" pitchFamily="34" charset="0"/>
              </a:rPr>
              <a:t> </a:t>
            </a:r>
            <a:r>
              <a:rPr lang="en-US" sz="2400" dirty="0" err="1">
                <a:solidFill>
                  <a:srgbClr val="1F497D">
                    <a:lumMod val="75000"/>
                  </a:srgbClr>
                </a:solidFill>
                <a:latin typeface="Tahoma" pitchFamily="34" charset="0"/>
                <a:cs typeface="Tahoma" pitchFamily="34" charset="0"/>
              </a:rPr>
              <a:t>hiện</a:t>
            </a:r>
            <a:r>
              <a:rPr lang="en-US" sz="2400" dirty="0">
                <a:solidFill>
                  <a:srgbClr val="1F497D">
                    <a:lumMod val="75000"/>
                  </a:srgbClr>
                </a:solidFill>
                <a:latin typeface="Tahoma" pitchFamily="34" charset="0"/>
                <a:cs typeface="Tahoma" pitchFamily="34" charset="0"/>
              </a:rPr>
              <a:t> </a:t>
            </a:r>
            <a:r>
              <a:rPr lang="en-US" sz="2400" dirty="0" err="1">
                <a:solidFill>
                  <a:srgbClr val="1F497D">
                    <a:lumMod val="75000"/>
                  </a:srgbClr>
                </a:solidFill>
                <a:latin typeface="Tahoma" pitchFamily="34" charset="0"/>
                <a:cs typeface="Tahoma" pitchFamily="34" charset="0"/>
              </a:rPr>
              <a:t>hệ</a:t>
            </a:r>
            <a:r>
              <a:rPr lang="en-US" sz="2400" dirty="0">
                <a:solidFill>
                  <a:srgbClr val="1F497D">
                    <a:lumMod val="75000"/>
                  </a:srgbClr>
                </a:solidFill>
                <a:latin typeface="Tahoma" pitchFamily="34" charset="0"/>
                <a:cs typeface="Tahoma" pitchFamily="34" charset="0"/>
              </a:rPr>
              <a:t> </a:t>
            </a:r>
            <a:r>
              <a:rPr lang="en-US" sz="2400" dirty="0" err="1">
                <a:solidFill>
                  <a:srgbClr val="1F497D">
                    <a:lumMod val="75000"/>
                  </a:srgbClr>
                </a:solidFill>
                <a:latin typeface="Tahoma" pitchFamily="34" charset="0"/>
                <a:cs typeface="Tahoma" pitchFamily="34" charset="0"/>
              </a:rPr>
              <a:t>thống</a:t>
            </a:r>
            <a:r>
              <a:rPr lang="en-US" sz="2400" dirty="0">
                <a:solidFill>
                  <a:srgbClr val="1F497D">
                    <a:lumMod val="75000"/>
                  </a:srgbClr>
                </a:solidFill>
                <a:latin typeface="Tahoma" pitchFamily="34" charset="0"/>
                <a:cs typeface="Tahoma" pitchFamily="34" charset="0"/>
              </a:rPr>
              <a:t> </a:t>
            </a:r>
            <a:r>
              <a:rPr lang="vi-VN" sz="2400" dirty="0" smtClean="0">
                <a:solidFill>
                  <a:srgbClr val="1F497D">
                    <a:lumMod val="75000"/>
                  </a:srgbClr>
                </a:solidFill>
                <a:latin typeface="Tahoma" pitchFamily="34" charset="0"/>
                <a:cs typeface="Tahoma" pitchFamily="34" charset="0"/>
              </a:rPr>
              <a:t>báo hiệu đường bộ </a:t>
            </a:r>
            <a:r>
              <a:rPr lang="en-US" sz="2400" dirty="0" err="1" smtClean="0">
                <a:solidFill>
                  <a:srgbClr val="1F497D">
                    <a:lumMod val="75000"/>
                  </a:srgbClr>
                </a:solidFill>
                <a:latin typeface="Tahoma" pitchFamily="34" charset="0"/>
                <a:cs typeface="Tahoma" pitchFamily="34" charset="0"/>
              </a:rPr>
              <a:t>của</a:t>
            </a:r>
            <a:r>
              <a:rPr lang="en-US" sz="2400" dirty="0" smtClean="0">
                <a:solidFill>
                  <a:srgbClr val="1F497D">
                    <a:lumMod val="75000"/>
                  </a:srgbClr>
                </a:solidFill>
                <a:latin typeface="Tahoma" pitchFamily="34" charset="0"/>
                <a:cs typeface="Tahoma" pitchFamily="34" charset="0"/>
              </a:rPr>
              <a:t> </a:t>
            </a:r>
            <a:r>
              <a:rPr lang="en-US" sz="2400" dirty="0" err="1">
                <a:solidFill>
                  <a:srgbClr val="1F497D">
                    <a:lumMod val="75000"/>
                  </a:srgbClr>
                </a:solidFill>
                <a:latin typeface="Tahoma" pitchFamily="34" charset="0"/>
                <a:cs typeface="Tahoma" pitchFamily="34" charset="0"/>
              </a:rPr>
              <a:t>các</a:t>
            </a:r>
            <a:r>
              <a:rPr lang="en-US" sz="2400" dirty="0">
                <a:solidFill>
                  <a:srgbClr val="1F497D">
                    <a:lumMod val="75000"/>
                  </a:srgbClr>
                </a:solidFill>
                <a:latin typeface="Tahoma" pitchFamily="34" charset="0"/>
                <a:cs typeface="Tahoma" pitchFamily="34" charset="0"/>
              </a:rPr>
              <a:t> </a:t>
            </a:r>
            <a:r>
              <a:rPr lang="en-US" sz="2400" dirty="0" err="1">
                <a:solidFill>
                  <a:srgbClr val="1F497D">
                    <a:lumMod val="75000"/>
                  </a:srgbClr>
                </a:solidFill>
                <a:latin typeface="Tahoma" pitchFamily="34" charset="0"/>
                <a:cs typeface="Tahoma" pitchFamily="34" charset="0"/>
              </a:rPr>
              <a:t>bạn</a:t>
            </a:r>
            <a:r>
              <a:rPr lang="en-US" sz="2400" dirty="0">
                <a:solidFill>
                  <a:srgbClr val="1F497D">
                    <a:lumMod val="75000"/>
                  </a:srgbClr>
                </a:solidFill>
                <a:latin typeface="Tahoma" pitchFamily="34" charset="0"/>
                <a:cs typeface="Tahoma" pitchFamily="34" charset="0"/>
              </a:rPr>
              <a:t> </a:t>
            </a:r>
            <a:r>
              <a:rPr lang="en-US" sz="2400" dirty="0" err="1">
                <a:solidFill>
                  <a:srgbClr val="1F497D">
                    <a:lumMod val="75000"/>
                  </a:srgbClr>
                </a:solidFill>
                <a:latin typeface="Tahoma" pitchFamily="34" charset="0"/>
                <a:cs typeface="Tahoma" pitchFamily="34" charset="0"/>
              </a:rPr>
              <a:t>trong</a:t>
            </a:r>
            <a:r>
              <a:rPr lang="en-US" sz="2400" dirty="0">
                <a:solidFill>
                  <a:srgbClr val="1F497D">
                    <a:lumMod val="75000"/>
                  </a:srgbClr>
                </a:solidFill>
                <a:latin typeface="Tahoma" pitchFamily="34" charset="0"/>
                <a:cs typeface="Tahoma" pitchFamily="34" charset="0"/>
              </a:rPr>
              <a:t> </a:t>
            </a:r>
            <a:r>
              <a:rPr lang="en-US" sz="2400" dirty="0" err="1">
                <a:solidFill>
                  <a:srgbClr val="1F497D">
                    <a:lumMod val="75000"/>
                  </a:srgbClr>
                </a:solidFill>
                <a:latin typeface="Tahoma" pitchFamily="34" charset="0"/>
                <a:cs typeface="Tahoma" pitchFamily="34" charset="0"/>
              </a:rPr>
              <a:t>lớp</a:t>
            </a:r>
            <a:r>
              <a:rPr lang="en-US" sz="2400" dirty="0">
                <a:solidFill>
                  <a:srgbClr val="1F497D">
                    <a:lumMod val="75000"/>
                  </a:srgbClr>
                </a:solidFill>
                <a:latin typeface="Tahoma" pitchFamily="34" charset="0"/>
                <a:cs typeface="Tahoma" pitchFamily="34" charset="0"/>
              </a:rPr>
              <a:t>, </a:t>
            </a:r>
            <a:r>
              <a:rPr lang="en-US" sz="2400" dirty="0" err="1">
                <a:solidFill>
                  <a:srgbClr val="1F497D">
                    <a:lumMod val="75000"/>
                  </a:srgbClr>
                </a:solidFill>
                <a:latin typeface="Tahoma" pitchFamily="34" charset="0"/>
                <a:cs typeface="Tahoma" pitchFamily="34" charset="0"/>
              </a:rPr>
              <a:t>trong</a:t>
            </a:r>
            <a:r>
              <a:rPr lang="en-US" sz="2400" dirty="0">
                <a:solidFill>
                  <a:srgbClr val="1F497D">
                    <a:lumMod val="75000"/>
                  </a:srgbClr>
                </a:solidFill>
                <a:latin typeface="Tahoma" pitchFamily="34" charset="0"/>
                <a:cs typeface="Tahoma" pitchFamily="34" charset="0"/>
              </a:rPr>
              <a:t> </a:t>
            </a:r>
            <a:r>
              <a:rPr lang="en-US" sz="2400" dirty="0" err="1">
                <a:solidFill>
                  <a:srgbClr val="1F497D">
                    <a:lumMod val="75000"/>
                  </a:srgbClr>
                </a:solidFill>
                <a:latin typeface="Tahoma" pitchFamily="34" charset="0"/>
                <a:cs typeface="Tahoma" pitchFamily="34" charset="0"/>
              </a:rPr>
              <a:t>trường</a:t>
            </a:r>
            <a:r>
              <a:rPr lang="en-US" sz="2400" dirty="0">
                <a:solidFill>
                  <a:srgbClr val="1F497D">
                    <a:lumMod val="75000"/>
                  </a:srgbClr>
                </a:solidFill>
                <a:latin typeface="Tahoma" pitchFamily="34" charset="0"/>
                <a:cs typeface="Tahoma" pitchFamily="34" charset="0"/>
              </a:rPr>
              <a:t> </a:t>
            </a:r>
            <a:r>
              <a:rPr lang="en-US" sz="2400" dirty="0" err="1">
                <a:solidFill>
                  <a:srgbClr val="1F497D">
                    <a:lumMod val="75000"/>
                  </a:srgbClr>
                </a:solidFill>
                <a:latin typeface="Tahoma" pitchFamily="34" charset="0"/>
                <a:cs typeface="Tahoma" pitchFamily="34" charset="0"/>
              </a:rPr>
              <a:t>và</a:t>
            </a:r>
            <a:r>
              <a:rPr lang="en-US" sz="2400" dirty="0">
                <a:solidFill>
                  <a:srgbClr val="1F497D">
                    <a:lumMod val="75000"/>
                  </a:srgbClr>
                </a:solidFill>
                <a:latin typeface="Tahoma" pitchFamily="34" charset="0"/>
                <a:cs typeface="Tahoma" pitchFamily="34" charset="0"/>
              </a:rPr>
              <a:t> </a:t>
            </a:r>
            <a:r>
              <a:rPr lang="en-US" sz="2400" dirty="0" err="1">
                <a:solidFill>
                  <a:srgbClr val="1F497D">
                    <a:lumMod val="75000"/>
                  </a:srgbClr>
                </a:solidFill>
                <a:latin typeface="Tahoma" pitchFamily="34" charset="0"/>
                <a:cs typeface="Tahoma" pitchFamily="34" charset="0"/>
              </a:rPr>
              <a:t>của</a:t>
            </a:r>
            <a:r>
              <a:rPr lang="en-US" sz="2400" dirty="0">
                <a:solidFill>
                  <a:srgbClr val="1F497D">
                    <a:lumMod val="75000"/>
                  </a:srgbClr>
                </a:solidFill>
                <a:latin typeface="Tahoma" pitchFamily="34" charset="0"/>
                <a:cs typeface="Tahoma" pitchFamily="34" charset="0"/>
              </a:rPr>
              <a:t> </a:t>
            </a:r>
            <a:r>
              <a:rPr lang="en-US" sz="2400" dirty="0" err="1">
                <a:solidFill>
                  <a:srgbClr val="1F497D">
                    <a:lumMod val="75000"/>
                  </a:srgbClr>
                </a:solidFill>
                <a:latin typeface="Tahoma" pitchFamily="34" charset="0"/>
                <a:cs typeface="Tahoma" pitchFamily="34" charset="0"/>
              </a:rPr>
              <a:t>những</a:t>
            </a:r>
            <a:r>
              <a:rPr lang="en-US" sz="2400" dirty="0">
                <a:solidFill>
                  <a:srgbClr val="1F497D">
                    <a:lumMod val="75000"/>
                  </a:srgbClr>
                </a:solidFill>
                <a:latin typeface="Tahoma" pitchFamily="34" charset="0"/>
                <a:cs typeface="Tahoma" pitchFamily="34" charset="0"/>
              </a:rPr>
              <a:t> </a:t>
            </a:r>
            <a:r>
              <a:rPr lang="en-US" sz="2400" dirty="0" err="1">
                <a:solidFill>
                  <a:srgbClr val="1F497D">
                    <a:lumMod val="75000"/>
                  </a:srgbClr>
                </a:solidFill>
                <a:latin typeface="Tahoma" pitchFamily="34" charset="0"/>
                <a:cs typeface="Tahoma" pitchFamily="34" charset="0"/>
              </a:rPr>
              <a:t>người</a:t>
            </a:r>
            <a:r>
              <a:rPr lang="en-US" sz="2400" dirty="0">
                <a:solidFill>
                  <a:srgbClr val="1F497D">
                    <a:lumMod val="75000"/>
                  </a:srgbClr>
                </a:solidFill>
                <a:latin typeface="Tahoma" pitchFamily="34" charset="0"/>
                <a:cs typeface="Tahoma" pitchFamily="34" charset="0"/>
              </a:rPr>
              <a:t> </a:t>
            </a:r>
            <a:r>
              <a:rPr lang="en-US" sz="2400" dirty="0" err="1">
                <a:solidFill>
                  <a:srgbClr val="1F497D">
                    <a:lumMod val="75000"/>
                  </a:srgbClr>
                </a:solidFill>
                <a:latin typeface="Tahoma" pitchFamily="34" charset="0"/>
                <a:cs typeface="Tahoma" pitchFamily="34" charset="0"/>
              </a:rPr>
              <a:t>khác</a:t>
            </a:r>
            <a:r>
              <a:rPr lang="en-US" sz="2400" dirty="0">
                <a:solidFill>
                  <a:srgbClr val="1F497D">
                    <a:lumMod val="75000"/>
                  </a:srgbClr>
                </a:solidFill>
                <a:latin typeface="Tahoma" pitchFamily="34" charset="0"/>
                <a:cs typeface="Tahoma" pitchFamily="34" charset="0"/>
              </a:rPr>
              <a:t> </a:t>
            </a:r>
            <a:r>
              <a:rPr lang="en-US" sz="2400" dirty="0" err="1">
                <a:solidFill>
                  <a:srgbClr val="1F497D">
                    <a:lumMod val="75000"/>
                  </a:srgbClr>
                </a:solidFill>
                <a:latin typeface="Tahoma" pitchFamily="34" charset="0"/>
                <a:cs typeface="Tahoma" pitchFamily="34" charset="0"/>
              </a:rPr>
              <a:t>mà</a:t>
            </a:r>
            <a:r>
              <a:rPr lang="en-US" sz="2400" dirty="0">
                <a:solidFill>
                  <a:srgbClr val="1F497D">
                    <a:lumMod val="75000"/>
                  </a:srgbClr>
                </a:solidFill>
                <a:latin typeface="Tahoma" pitchFamily="34" charset="0"/>
                <a:cs typeface="Tahoma" pitchFamily="34" charset="0"/>
              </a:rPr>
              <a:t> </a:t>
            </a:r>
            <a:r>
              <a:rPr lang="en-US" sz="2400" dirty="0" err="1">
                <a:solidFill>
                  <a:srgbClr val="1F497D">
                    <a:lumMod val="75000"/>
                  </a:srgbClr>
                </a:solidFill>
                <a:latin typeface="Tahoma" pitchFamily="34" charset="0"/>
                <a:cs typeface="Tahoma" pitchFamily="34" charset="0"/>
              </a:rPr>
              <a:t>em</a:t>
            </a:r>
            <a:r>
              <a:rPr lang="en-US" sz="2400" dirty="0">
                <a:solidFill>
                  <a:srgbClr val="1F497D">
                    <a:lumMod val="75000"/>
                  </a:srgbClr>
                </a:solidFill>
                <a:latin typeface="Tahoma" pitchFamily="34" charset="0"/>
                <a:cs typeface="Tahoma" pitchFamily="34" charset="0"/>
              </a:rPr>
              <a:t> </a:t>
            </a:r>
            <a:r>
              <a:rPr lang="en-US" sz="2400" dirty="0" err="1">
                <a:solidFill>
                  <a:srgbClr val="1F497D">
                    <a:lumMod val="75000"/>
                  </a:srgbClr>
                </a:solidFill>
                <a:latin typeface="Tahoma" pitchFamily="34" charset="0"/>
                <a:cs typeface="Tahoma" pitchFamily="34" charset="0"/>
              </a:rPr>
              <a:t>biết</a:t>
            </a:r>
            <a:r>
              <a:rPr lang="en-US" sz="2400" dirty="0" smtClean="0">
                <a:solidFill>
                  <a:srgbClr val="1F497D">
                    <a:lumMod val="75000"/>
                  </a:srgbClr>
                </a:solidFill>
                <a:latin typeface="Tahoma" pitchFamily="34" charset="0"/>
                <a:cs typeface="Tahoma" pitchFamily="34" charset="0"/>
              </a:rPr>
              <a:t>.</a:t>
            </a:r>
            <a:endParaRPr lang="en-US" sz="2400" dirty="0">
              <a:solidFill>
                <a:srgbClr val="1F497D">
                  <a:lumMod val="75000"/>
                </a:srgbClr>
              </a:solidFill>
              <a:latin typeface="Tahoma" pitchFamily="34" charset="0"/>
              <a:cs typeface="Tahoma" pitchFamily="34" charset="0"/>
            </a:endParaRPr>
          </a:p>
        </p:txBody>
      </p:sp>
    </p:spTree>
    <p:extLst>
      <p:ext uri="{BB962C8B-B14F-4D97-AF65-F5344CB8AC3E}">
        <p14:creationId xmlns:p14="http://schemas.microsoft.com/office/powerpoint/2010/main" val="2902723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4" name="Slide Number Placeholder 6"/>
          <p:cNvSpPr>
            <a:spLocks noGrp="1"/>
          </p:cNvSpPr>
          <p:nvPr>
            <p:ph type="sldNum" sz="quarter" idx="12"/>
          </p:nvPr>
        </p:nvSpPr>
        <p:spPr bwMode="auto">
          <a:noFill/>
          <a:ln>
            <a:miter lim="800000"/>
            <a:headEnd/>
            <a:tailEnd/>
          </a:ln>
        </p:spPr>
        <p:txBody>
          <a:bodyPr/>
          <a:lstStyle/>
          <a:p>
            <a:fld id="{1EEA9A6D-2013-4084-9BE8-48C308EE7AC8}" type="slidenum">
              <a:rPr lang="en-US" altLang="en-US"/>
              <a:pPr/>
              <a:t>49</a:t>
            </a:fld>
            <a:endParaRPr lang="en-US" altLang="en-US"/>
          </a:p>
        </p:txBody>
      </p:sp>
      <p:sp>
        <p:nvSpPr>
          <p:cNvPr id="140297" name="TextBox 15"/>
          <p:cNvSpPr txBox="1">
            <a:spLocks noChangeArrowheads="1"/>
          </p:cNvSpPr>
          <p:nvPr/>
        </p:nvSpPr>
        <p:spPr bwMode="auto">
          <a:xfrm>
            <a:off x="1066800" y="2057400"/>
            <a:ext cx="3962400" cy="492125"/>
          </a:xfrm>
          <a:prstGeom prst="rect">
            <a:avLst/>
          </a:prstGeom>
          <a:noFill/>
          <a:ln w="9525">
            <a:noFill/>
            <a:miter lim="800000"/>
            <a:headEnd/>
            <a:tailEnd/>
          </a:ln>
        </p:spPr>
        <p:txBody>
          <a:bodyPr>
            <a:spAutoFit/>
          </a:bodyPr>
          <a:lstStyle/>
          <a:p>
            <a:pPr eaLnBrk="1" hangingPunct="1"/>
            <a:r>
              <a:rPr lang="en-US" altLang="en-US" sz="2600" b="1" dirty="0">
                <a:latin typeface="Tahoma" pitchFamily="34" charset="0"/>
                <a:cs typeface="Tahoma" pitchFamily="34" charset="0"/>
              </a:rPr>
              <a:t>NỘI DUNG</a:t>
            </a:r>
          </a:p>
        </p:txBody>
      </p:sp>
      <p:sp>
        <p:nvSpPr>
          <p:cNvPr id="18" name="Chevron 17"/>
          <p:cNvSpPr/>
          <p:nvPr/>
        </p:nvSpPr>
        <p:spPr>
          <a:xfrm>
            <a:off x="1302126" y="1053070"/>
            <a:ext cx="6927473" cy="762000"/>
          </a:xfrm>
          <a:prstGeom prst="chevron">
            <a:avLst>
              <a:gd name="adj" fmla="val 0"/>
            </a:avLst>
          </a:prstGeom>
          <a:ln>
            <a:solidFill>
              <a:schemeClr val="bg1"/>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rPr>
              <a:t> </a:t>
            </a:r>
          </a:p>
        </p:txBody>
      </p:sp>
      <p:sp>
        <p:nvSpPr>
          <p:cNvPr id="19" name="Flowchart: Decision 18"/>
          <p:cNvSpPr/>
          <p:nvPr/>
        </p:nvSpPr>
        <p:spPr>
          <a:xfrm>
            <a:off x="621894" y="990600"/>
            <a:ext cx="1133207" cy="929262"/>
          </a:xfrm>
          <a:prstGeom prst="flowChartDecision">
            <a:avLst/>
          </a:prstGeom>
          <a:ln>
            <a:solidFill>
              <a:schemeClr val="bg1"/>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0" name="Rectangle 19"/>
          <p:cNvSpPr/>
          <p:nvPr/>
        </p:nvSpPr>
        <p:spPr>
          <a:xfrm>
            <a:off x="1959017" y="1066800"/>
            <a:ext cx="6266288" cy="707886"/>
          </a:xfrm>
          <a:prstGeom prst="rect">
            <a:avLst/>
          </a:prstGeom>
        </p:spPr>
        <p:txBody>
          <a:bodyPr wrap="square">
            <a:spAutoFit/>
          </a:bodyPr>
          <a:lstStyle/>
          <a:p>
            <a:pPr lvl="0"/>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Đi</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bộ</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ngồi</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sau</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xe</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đạp</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xe</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máy</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và</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ngồi</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trong</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ô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tô</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an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toàn</a:t>
            </a:r>
            <a:endPar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1" name="Rectangle 20"/>
          <p:cNvSpPr/>
          <p:nvPr/>
        </p:nvSpPr>
        <p:spPr>
          <a:xfrm>
            <a:off x="797337" y="1207969"/>
            <a:ext cx="830677" cy="400110"/>
          </a:xfrm>
          <a:prstGeom prst="rect">
            <a:avLst/>
          </a:prstGeom>
        </p:spPr>
        <p:txBody>
          <a:bodyPr wrap="none">
            <a:spAutoFit/>
          </a:bodyPr>
          <a:lstStyle/>
          <a:p>
            <a:pPr algn="ct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Bài</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4</a:t>
            </a:r>
            <a:endPar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nvGrpSpPr>
          <p:cNvPr id="22" name="Group 21"/>
          <p:cNvGrpSpPr/>
          <p:nvPr/>
        </p:nvGrpSpPr>
        <p:grpSpPr>
          <a:xfrm>
            <a:off x="914400" y="2514600"/>
            <a:ext cx="2308183" cy="2632626"/>
            <a:chOff x="1894978" y="2593218"/>
            <a:chExt cx="2308183" cy="2632626"/>
          </a:xfrm>
        </p:grpSpPr>
        <p:sp>
          <p:nvSpPr>
            <p:cNvPr id="23" name="Rectangle 14"/>
            <p:cNvSpPr>
              <a:spLocks noChangeArrowheads="1"/>
            </p:cNvSpPr>
            <p:nvPr/>
          </p:nvSpPr>
          <p:spPr bwMode="auto">
            <a:xfrm>
              <a:off x="1993209" y="2996760"/>
              <a:ext cx="2113538" cy="663258"/>
            </a:xfrm>
            <a:prstGeom prst="rect">
              <a:avLst/>
            </a:prstGeom>
            <a:noFill/>
            <a:ln w="9525">
              <a:noFill/>
              <a:miter lim="800000"/>
              <a:headEnd/>
              <a:tailEnd/>
            </a:ln>
          </p:spPr>
          <p:txBody>
            <a:bodyPr wrap="square">
              <a:spAutoFit/>
            </a:bodyPr>
            <a:lstStyle/>
            <a:p>
              <a:pPr algn="ctr" eaLnBrk="1" hangingPunct="1">
                <a:lnSpc>
                  <a:spcPct val="150000"/>
                </a:lnSpc>
              </a:pPr>
              <a:r>
                <a:rPr lang="en-US" sz="2800" dirty="0" smtClean="0">
                  <a:solidFill>
                    <a:srgbClr val="000099"/>
                  </a:solidFill>
                  <a:latin typeface="Tahoma" pitchFamily="34" charset="0"/>
                  <a:cs typeface="Tahoma" pitchFamily="34" charset="0"/>
                  <a:sym typeface="Wingdings 2" panose="05020102010507070707" pitchFamily="18" charset="2"/>
                </a:rPr>
                <a:t></a:t>
              </a:r>
              <a:endParaRPr lang="en-US" altLang="en-US" sz="1600" b="1" dirty="0">
                <a:latin typeface="Tahoma" pitchFamily="34" charset="0"/>
                <a:cs typeface="Tahoma" pitchFamily="34" charset="0"/>
              </a:endParaRPr>
            </a:p>
          </p:txBody>
        </p:sp>
        <p:cxnSp>
          <p:nvCxnSpPr>
            <p:cNvPr id="24" name="Straight Connector 23"/>
            <p:cNvCxnSpPr/>
            <p:nvPr/>
          </p:nvCxnSpPr>
          <p:spPr>
            <a:xfrm flipV="1">
              <a:off x="3048000" y="2593218"/>
              <a:ext cx="0" cy="473318"/>
            </a:xfrm>
            <a:prstGeom prst="line">
              <a:avLst/>
            </a:prstGeom>
          </p:spPr>
          <p:style>
            <a:lnRef idx="1">
              <a:schemeClr val="accent3"/>
            </a:lnRef>
            <a:fillRef idx="0">
              <a:schemeClr val="accent3"/>
            </a:fillRef>
            <a:effectRef idx="0">
              <a:schemeClr val="accent3"/>
            </a:effectRef>
            <a:fontRef idx="minor">
              <a:schemeClr val="tx1"/>
            </a:fontRef>
          </p:style>
        </p:cxnSp>
        <p:sp>
          <p:nvSpPr>
            <p:cNvPr id="25" name="Oval 24"/>
            <p:cNvSpPr/>
            <p:nvPr/>
          </p:nvSpPr>
          <p:spPr>
            <a:xfrm>
              <a:off x="1894978" y="3124200"/>
              <a:ext cx="2308183" cy="2101644"/>
            </a:xfrm>
            <a:prstGeom prst="ellipse">
              <a:avLst/>
            </a:prstGeom>
            <a:noFill/>
            <a:ln w="76200" cmpd="thinThick">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Direct Access Storage 25"/>
            <p:cNvSpPr/>
            <p:nvPr/>
          </p:nvSpPr>
          <p:spPr>
            <a:xfrm rot="16200000">
              <a:off x="2956787" y="2947685"/>
              <a:ext cx="161316" cy="283690"/>
            </a:xfrm>
            <a:prstGeom prst="flowChartMagneticDrum">
              <a:avLst/>
            </a:prstGeom>
            <a:solidFill>
              <a:schemeClr val="bg1">
                <a:lumMod val="8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4"/>
            <p:cNvSpPr>
              <a:spLocks noChangeArrowheads="1"/>
            </p:cNvSpPr>
            <p:nvPr/>
          </p:nvSpPr>
          <p:spPr bwMode="auto">
            <a:xfrm>
              <a:off x="2061212" y="3467424"/>
              <a:ext cx="2113538" cy="461665"/>
            </a:xfrm>
            <a:prstGeom prst="rect">
              <a:avLst/>
            </a:prstGeom>
            <a:noFill/>
            <a:ln w="9525">
              <a:noFill/>
              <a:miter lim="800000"/>
              <a:headEnd/>
              <a:tailEnd/>
            </a:ln>
          </p:spPr>
          <p:txBody>
            <a:bodyPr wrap="square">
              <a:spAutoFit/>
            </a:bodyPr>
            <a:lstStyle/>
            <a:p>
              <a:pPr algn="ctr" eaLnBrk="1" hangingPunct="1">
                <a:lnSpc>
                  <a:spcPct val="150000"/>
                </a:lnSpc>
              </a:pPr>
              <a:endParaRPr lang="en-US" altLang="en-US" sz="1600" b="1" dirty="0">
                <a:latin typeface="Tahoma" pitchFamily="34" charset="0"/>
                <a:cs typeface="Tahoma" pitchFamily="34" charset="0"/>
              </a:endParaRPr>
            </a:p>
          </p:txBody>
        </p:sp>
        <p:sp>
          <p:nvSpPr>
            <p:cNvPr id="28" name="Rectangle 14"/>
            <p:cNvSpPr>
              <a:spLocks noChangeArrowheads="1"/>
            </p:cNvSpPr>
            <p:nvPr/>
          </p:nvSpPr>
          <p:spPr bwMode="auto">
            <a:xfrm>
              <a:off x="1906489" y="3807967"/>
              <a:ext cx="2113538" cy="507831"/>
            </a:xfrm>
            <a:prstGeom prst="rect">
              <a:avLst/>
            </a:prstGeom>
            <a:noFill/>
            <a:ln w="9525">
              <a:noFill/>
              <a:miter lim="800000"/>
              <a:headEnd/>
              <a:tailEnd/>
            </a:ln>
          </p:spPr>
          <p:txBody>
            <a:bodyPr wrap="square">
              <a:spAutoFit/>
            </a:bodyPr>
            <a:lstStyle/>
            <a:p>
              <a:pPr algn="ctr" eaLnBrk="1" hangingPunct="1">
                <a:lnSpc>
                  <a:spcPct val="150000"/>
                </a:lnSpc>
              </a:pPr>
              <a:r>
                <a:rPr lang="vi-VN" b="1" dirty="0">
                  <a:solidFill>
                    <a:srgbClr val="000000"/>
                  </a:solidFill>
                  <a:latin typeface="Tahoma" pitchFamily="34" charset="0"/>
                  <a:cs typeface="Tahoma" pitchFamily="34" charset="0"/>
                </a:rPr>
                <a:t>Đi bộ an toàn</a:t>
              </a:r>
              <a:endParaRPr lang="en-US" b="1" dirty="0">
                <a:solidFill>
                  <a:srgbClr val="000000"/>
                </a:solidFill>
                <a:latin typeface="Tahoma" pitchFamily="34" charset="0"/>
                <a:cs typeface="Tahoma" pitchFamily="34" charset="0"/>
              </a:endParaRPr>
            </a:p>
          </p:txBody>
        </p:sp>
      </p:grpSp>
      <p:grpSp>
        <p:nvGrpSpPr>
          <p:cNvPr id="29" name="Group 28"/>
          <p:cNvGrpSpPr/>
          <p:nvPr/>
        </p:nvGrpSpPr>
        <p:grpSpPr>
          <a:xfrm>
            <a:off x="3290586" y="2514600"/>
            <a:ext cx="2308183" cy="4249866"/>
            <a:chOff x="4930817" y="1769934"/>
            <a:chExt cx="2308183" cy="4249866"/>
          </a:xfrm>
        </p:grpSpPr>
        <p:sp>
          <p:nvSpPr>
            <p:cNvPr id="30" name="Rectangle 14"/>
            <p:cNvSpPr>
              <a:spLocks noChangeArrowheads="1"/>
            </p:cNvSpPr>
            <p:nvPr/>
          </p:nvSpPr>
          <p:spPr bwMode="auto">
            <a:xfrm>
              <a:off x="5083217" y="4408895"/>
              <a:ext cx="2057400" cy="1323439"/>
            </a:xfrm>
            <a:prstGeom prst="rect">
              <a:avLst/>
            </a:prstGeom>
            <a:noFill/>
            <a:ln w="9525">
              <a:noFill/>
              <a:miter lim="800000"/>
              <a:headEnd/>
              <a:tailEnd/>
            </a:ln>
          </p:spPr>
          <p:txBody>
            <a:bodyPr wrap="square">
              <a:spAutoFit/>
            </a:bodyPr>
            <a:lstStyle/>
            <a:p>
              <a:pPr algn="ctr" eaLnBrk="1" hangingPunct="1"/>
              <a:r>
                <a:rPr lang="vi-VN" sz="2000" b="1" dirty="0">
                  <a:solidFill>
                    <a:srgbClr val="000000"/>
                  </a:solidFill>
                  <a:latin typeface="Tahoma" pitchFamily="34" charset="0"/>
                  <a:cs typeface="Tahoma" pitchFamily="34" charset="0"/>
                </a:rPr>
                <a:t>Một số quy tắc ngồi sau xe đạp, xe máy an toàn</a:t>
              </a:r>
              <a:endParaRPr lang="en-US" sz="2000" b="1" dirty="0">
                <a:solidFill>
                  <a:srgbClr val="000000"/>
                </a:solidFill>
                <a:latin typeface="Tahoma" pitchFamily="34" charset="0"/>
                <a:cs typeface="Tahoma" pitchFamily="34" charset="0"/>
              </a:endParaRPr>
            </a:p>
          </p:txBody>
        </p:sp>
        <p:sp>
          <p:nvSpPr>
            <p:cNvPr id="31" name="Oval 30"/>
            <p:cNvSpPr/>
            <p:nvPr/>
          </p:nvSpPr>
          <p:spPr>
            <a:xfrm>
              <a:off x="4930817" y="3918156"/>
              <a:ext cx="2308183" cy="2101644"/>
            </a:xfrm>
            <a:prstGeom prst="ellipse">
              <a:avLst/>
            </a:prstGeom>
            <a:noFill/>
            <a:ln w="76200" cmpd="thickThin">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p:cNvCxnSpPr/>
            <p:nvPr/>
          </p:nvCxnSpPr>
          <p:spPr>
            <a:xfrm flipH="1" flipV="1">
              <a:off x="6053765" y="1769934"/>
              <a:ext cx="18265" cy="2148222"/>
            </a:xfrm>
            <a:prstGeom prst="line">
              <a:avLst/>
            </a:prstGeom>
          </p:spPr>
          <p:style>
            <a:lnRef idx="1">
              <a:schemeClr val="accent3"/>
            </a:lnRef>
            <a:fillRef idx="0">
              <a:schemeClr val="accent3"/>
            </a:fillRef>
            <a:effectRef idx="0">
              <a:schemeClr val="accent3"/>
            </a:effectRef>
            <a:fontRef idx="minor">
              <a:schemeClr val="tx1"/>
            </a:fontRef>
          </p:style>
        </p:cxnSp>
        <p:sp>
          <p:nvSpPr>
            <p:cNvPr id="33" name="Flowchart: Direct Access Storage 32"/>
            <p:cNvSpPr/>
            <p:nvPr/>
          </p:nvSpPr>
          <p:spPr>
            <a:xfrm rot="16200000">
              <a:off x="6004249" y="3702662"/>
              <a:ext cx="161316" cy="283690"/>
            </a:xfrm>
            <a:prstGeom prst="flowChartMagneticDrum">
              <a:avLst/>
            </a:prstGeom>
            <a:solidFill>
              <a:schemeClr val="bg1">
                <a:lumMod val="85000"/>
              </a:schemeClr>
            </a:solidFill>
            <a:ln>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14"/>
            <p:cNvSpPr>
              <a:spLocks noChangeArrowheads="1"/>
            </p:cNvSpPr>
            <p:nvPr/>
          </p:nvSpPr>
          <p:spPr bwMode="auto">
            <a:xfrm>
              <a:off x="5083217" y="3779726"/>
              <a:ext cx="2057400" cy="660822"/>
            </a:xfrm>
            <a:prstGeom prst="rect">
              <a:avLst/>
            </a:prstGeom>
            <a:noFill/>
            <a:ln w="9525">
              <a:noFill/>
              <a:miter lim="800000"/>
              <a:headEnd/>
              <a:tailEnd/>
            </a:ln>
          </p:spPr>
          <p:txBody>
            <a:bodyPr wrap="square">
              <a:spAutoFit/>
            </a:bodyPr>
            <a:lstStyle/>
            <a:p>
              <a:pPr algn="ctr" eaLnBrk="1" hangingPunct="1">
                <a:lnSpc>
                  <a:spcPct val="150000"/>
                </a:lnSpc>
              </a:pPr>
              <a:r>
                <a:rPr lang="en-US" altLang="en-US" sz="2800" dirty="0" smtClean="0">
                  <a:solidFill>
                    <a:srgbClr val="000099"/>
                  </a:solidFill>
                  <a:latin typeface="Tahoma" pitchFamily="34" charset="0"/>
                  <a:cs typeface="Tahoma" pitchFamily="34" charset="0"/>
                  <a:sym typeface="Wingdings 2" panose="05020102010507070707" pitchFamily="18" charset="2"/>
                </a:rPr>
                <a:t></a:t>
              </a:r>
              <a:endParaRPr lang="en-US" altLang="en-US" sz="2800" dirty="0">
                <a:solidFill>
                  <a:srgbClr val="000099"/>
                </a:solidFill>
                <a:latin typeface="Tahoma" pitchFamily="34" charset="0"/>
                <a:cs typeface="Tahoma" pitchFamily="34" charset="0"/>
              </a:endParaRPr>
            </a:p>
          </p:txBody>
        </p:sp>
      </p:grpSp>
      <p:grpSp>
        <p:nvGrpSpPr>
          <p:cNvPr id="35" name="Group 34"/>
          <p:cNvGrpSpPr/>
          <p:nvPr/>
        </p:nvGrpSpPr>
        <p:grpSpPr>
          <a:xfrm>
            <a:off x="6096000" y="2528034"/>
            <a:ext cx="2308183" cy="3533792"/>
            <a:chOff x="4930817" y="2486008"/>
            <a:chExt cx="2308183" cy="3533792"/>
          </a:xfrm>
        </p:grpSpPr>
        <p:sp>
          <p:nvSpPr>
            <p:cNvPr id="36" name="Rectangle 14"/>
            <p:cNvSpPr>
              <a:spLocks noChangeArrowheads="1"/>
            </p:cNvSpPr>
            <p:nvPr/>
          </p:nvSpPr>
          <p:spPr bwMode="auto">
            <a:xfrm>
              <a:off x="5121492" y="4581111"/>
              <a:ext cx="2041308" cy="1015663"/>
            </a:xfrm>
            <a:prstGeom prst="rect">
              <a:avLst/>
            </a:prstGeom>
            <a:noFill/>
            <a:ln w="9525">
              <a:noFill/>
              <a:miter lim="800000"/>
              <a:headEnd/>
              <a:tailEnd/>
            </a:ln>
          </p:spPr>
          <p:txBody>
            <a:bodyPr wrap="square">
              <a:spAutoFit/>
            </a:bodyPr>
            <a:lstStyle/>
            <a:p>
              <a:pPr algn="ctr" eaLnBrk="1" hangingPunct="1"/>
              <a:r>
                <a:rPr lang="en-US" sz="2000" b="1" dirty="0" err="1">
                  <a:solidFill>
                    <a:srgbClr val="000000"/>
                  </a:solidFill>
                  <a:latin typeface="Tahoma" pitchFamily="34" charset="0"/>
                  <a:cs typeface="Tahoma" pitchFamily="34" charset="0"/>
                </a:rPr>
                <a:t>Quy</a:t>
              </a:r>
              <a:r>
                <a:rPr lang="vi-VN" sz="2000" b="1" dirty="0">
                  <a:solidFill>
                    <a:srgbClr val="000000"/>
                  </a:solidFill>
                  <a:latin typeface="Tahoma" pitchFamily="34" charset="0"/>
                  <a:cs typeface="Tahoma" pitchFamily="34" charset="0"/>
                </a:rPr>
                <a:t> tắc ngồi trong ô tô an toàn</a:t>
              </a:r>
              <a:endParaRPr lang="en-US" sz="2000" b="1" dirty="0">
                <a:solidFill>
                  <a:srgbClr val="000000"/>
                </a:solidFill>
                <a:latin typeface="Tahoma" pitchFamily="34" charset="0"/>
                <a:cs typeface="Tahoma" pitchFamily="34" charset="0"/>
              </a:endParaRPr>
            </a:p>
          </p:txBody>
        </p:sp>
        <p:sp>
          <p:nvSpPr>
            <p:cNvPr id="37" name="Oval 36"/>
            <p:cNvSpPr/>
            <p:nvPr/>
          </p:nvSpPr>
          <p:spPr>
            <a:xfrm>
              <a:off x="4930817" y="3918156"/>
              <a:ext cx="2308183" cy="2101644"/>
            </a:xfrm>
            <a:prstGeom prst="ellipse">
              <a:avLst/>
            </a:prstGeom>
            <a:noFill/>
            <a:ln w="76200" cmpd="thickThi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p:cNvCxnSpPr/>
            <p:nvPr/>
          </p:nvCxnSpPr>
          <p:spPr>
            <a:xfrm flipH="1" flipV="1">
              <a:off x="6072028" y="2486008"/>
              <a:ext cx="1" cy="1432148"/>
            </a:xfrm>
            <a:prstGeom prst="line">
              <a:avLst/>
            </a:prstGeom>
          </p:spPr>
          <p:style>
            <a:lnRef idx="1">
              <a:schemeClr val="accent3"/>
            </a:lnRef>
            <a:fillRef idx="0">
              <a:schemeClr val="accent3"/>
            </a:fillRef>
            <a:effectRef idx="0">
              <a:schemeClr val="accent3"/>
            </a:effectRef>
            <a:fontRef idx="minor">
              <a:schemeClr val="tx1"/>
            </a:fontRef>
          </p:style>
        </p:cxnSp>
        <p:sp>
          <p:nvSpPr>
            <p:cNvPr id="39" name="Flowchart: Direct Access Storage 38"/>
            <p:cNvSpPr/>
            <p:nvPr/>
          </p:nvSpPr>
          <p:spPr>
            <a:xfrm rot="16200000">
              <a:off x="6004249" y="3702662"/>
              <a:ext cx="161316" cy="283690"/>
            </a:xfrm>
            <a:prstGeom prst="flowChartMagneticDrum">
              <a:avLst/>
            </a:prstGeom>
            <a:solidFill>
              <a:schemeClr val="bg1">
                <a:lumMod val="85000"/>
              </a:schemeClr>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14"/>
            <p:cNvSpPr>
              <a:spLocks noChangeArrowheads="1"/>
            </p:cNvSpPr>
            <p:nvPr/>
          </p:nvSpPr>
          <p:spPr bwMode="auto">
            <a:xfrm>
              <a:off x="5197693" y="3792952"/>
              <a:ext cx="1774428" cy="660822"/>
            </a:xfrm>
            <a:prstGeom prst="rect">
              <a:avLst/>
            </a:prstGeom>
            <a:noFill/>
            <a:ln w="9525">
              <a:noFill/>
              <a:miter lim="800000"/>
              <a:headEnd/>
              <a:tailEnd/>
            </a:ln>
          </p:spPr>
          <p:txBody>
            <a:bodyPr wrap="square">
              <a:spAutoFit/>
            </a:bodyPr>
            <a:lstStyle/>
            <a:p>
              <a:pPr algn="ctr">
                <a:lnSpc>
                  <a:spcPct val="150000"/>
                </a:lnSpc>
              </a:pPr>
              <a:r>
                <a:rPr lang="en-US" sz="2800" b="1" dirty="0" smtClean="0">
                  <a:solidFill>
                    <a:srgbClr val="000099"/>
                  </a:solidFill>
                  <a:latin typeface="Tahoma" pitchFamily="34" charset="0"/>
                  <a:cs typeface="Tahoma" pitchFamily="34" charset="0"/>
                  <a:sym typeface="Wingdings 2" panose="05020102010507070707" pitchFamily="18" charset="2"/>
                </a:rPr>
                <a:t></a:t>
              </a:r>
              <a:endParaRPr lang="en-US" sz="2800" b="1" dirty="0" smtClean="0">
                <a:solidFill>
                  <a:srgbClr val="000099"/>
                </a:solidFill>
                <a:latin typeface="Tahoma" pitchFamily="34" charset="0"/>
                <a:cs typeface="Tahoma"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anim calcmode="lin" valueType="num">
                                      <p:cBhvr>
                                        <p:cTn id="22" dur="500" fill="hold"/>
                                        <p:tgtEl>
                                          <p:spTgt spid="22"/>
                                        </p:tgtEl>
                                        <p:attrNameLst>
                                          <p:attrName>ppt_x</p:attrName>
                                        </p:attrNameLst>
                                      </p:cBhvr>
                                      <p:tavLst>
                                        <p:tav tm="0">
                                          <p:val>
                                            <p:strVal val="#ppt_x"/>
                                          </p:val>
                                        </p:tav>
                                        <p:tav tm="100000">
                                          <p:val>
                                            <p:strVal val="#ppt_x"/>
                                          </p:val>
                                        </p:tav>
                                      </p:tavLst>
                                    </p:anim>
                                    <p:anim calcmode="lin" valueType="num">
                                      <p:cBhvr>
                                        <p:cTn id="23"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anim calcmode="lin" valueType="num">
                                      <p:cBhvr>
                                        <p:cTn id="29" dur="500" fill="hold"/>
                                        <p:tgtEl>
                                          <p:spTgt spid="29"/>
                                        </p:tgtEl>
                                        <p:attrNameLst>
                                          <p:attrName>ppt_x</p:attrName>
                                        </p:attrNameLst>
                                      </p:cBhvr>
                                      <p:tavLst>
                                        <p:tav tm="0">
                                          <p:val>
                                            <p:strVal val="#ppt_x"/>
                                          </p:val>
                                        </p:tav>
                                        <p:tav tm="100000">
                                          <p:val>
                                            <p:strVal val="#ppt_x"/>
                                          </p:val>
                                        </p:tav>
                                      </p:tavLst>
                                    </p:anim>
                                    <p:anim calcmode="lin" valueType="num">
                                      <p:cBhvr>
                                        <p:cTn id="30"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anim calcmode="lin" valueType="num">
                                      <p:cBhvr>
                                        <p:cTn id="36" dur="500" fill="hold"/>
                                        <p:tgtEl>
                                          <p:spTgt spid="35"/>
                                        </p:tgtEl>
                                        <p:attrNameLst>
                                          <p:attrName>ppt_x</p:attrName>
                                        </p:attrNameLst>
                                      </p:cBhvr>
                                      <p:tavLst>
                                        <p:tav tm="0">
                                          <p:val>
                                            <p:strVal val="#ppt_x"/>
                                          </p:val>
                                        </p:tav>
                                        <p:tav tm="100000">
                                          <p:val>
                                            <p:strVal val="#ppt_x"/>
                                          </p:val>
                                        </p:tav>
                                      </p:tavLst>
                                    </p:anim>
                                    <p:anim calcmode="lin" valueType="num">
                                      <p:cBhvr>
                                        <p:cTn id="37" dur="5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3"/>
          <p:cNvSpPr>
            <a:spLocks noGrp="1"/>
          </p:cNvSpPr>
          <p:nvPr>
            <p:ph type="sldNum" sz="quarter" idx="12"/>
          </p:nvPr>
        </p:nvSpPr>
        <p:spPr bwMode="auto">
          <a:noFill/>
          <a:ln>
            <a:miter lim="800000"/>
            <a:headEnd/>
            <a:tailEnd/>
          </a:ln>
        </p:spPr>
        <p:txBody>
          <a:bodyPr/>
          <a:lstStyle/>
          <a:p>
            <a:fld id="{BB4C2E05-FD62-4865-976B-13F942986A11}" type="slidenum">
              <a:rPr lang="en-US" altLang="en-US"/>
              <a:pPr/>
              <a:t>5</a:t>
            </a:fld>
            <a:endParaRPr lang="en-US" altLang="en-US"/>
          </a:p>
        </p:txBody>
      </p:sp>
      <p:sp>
        <p:nvSpPr>
          <p:cNvPr id="29699" name="Rectangle 10"/>
          <p:cNvSpPr>
            <a:spLocks noChangeArrowheads="1"/>
          </p:cNvSpPr>
          <p:nvPr/>
        </p:nvSpPr>
        <p:spPr bwMode="auto">
          <a:xfrm>
            <a:off x="685800" y="1639888"/>
            <a:ext cx="8382000" cy="430887"/>
          </a:xfrm>
          <a:prstGeom prst="rect">
            <a:avLst/>
          </a:prstGeom>
          <a:noFill/>
          <a:ln w="9525">
            <a:noFill/>
            <a:miter lim="800000"/>
            <a:headEnd/>
            <a:tailEnd/>
          </a:ln>
        </p:spPr>
        <p:txBody>
          <a:bodyPr>
            <a:spAutoFit/>
          </a:bodyPr>
          <a:lstStyle/>
          <a:p>
            <a:pPr eaLnBrk="1" hangingPunct="1">
              <a:buFont typeface="Arial" charset="0"/>
              <a:buNone/>
            </a:pPr>
            <a:r>
              <a:rPr lang="en-US" sz="2200" dirty="0" err="1">
                <a:solidFill>
                  <a:srgbClr val="000000"/>
                </a:solidFill>
                <a:latin typeface="Tahoma" pitchFamily="34" charset="0"/>
                <a:cs typeface="Tahoma" pitchFamily="34" charset="0"/>
              </a:rPr>
              <a:t>Nêu</a:t>
            </a:r>
            <a:r>
              <a:rPr lang="en-US" sz="2200" dirty="0">
                <a:solidFill>
                  <a:srgbClr val="000000"/>
                </a:solidFill>
                <a:latin typeface="Tahoma" pitchFamily="34" charset="0"/>
                <a:cs typeface="Tahoma" pitchFamily="34" charset="0"/>
              </a:rPr>
              <a:t> </a:t>
            </a:r>
            <a:r>
              <a:rPr lang="en-US" sz="2200" dirty="0" err="1">
                <a:solidFill>
                  <a:srgbClr val="000000"/>
                </a:solidFill>
                <a:latin typeface="Tahoma" pitchFamily="34" charset="0"/>
                <a:cs typeface="Tahoma" pitchFamily="34" charset="0"/>
              </a:rPr>
              <a:t>được</a:t>
            </a:r>
            <a:r>
              <a:rPr lang="en-US" sz="2200" dirty="0">
                <a:solidFill>
                  <a:srgbClr val="000000"/>
                </a:solidFill>
                <a:latin typeface="Tahoma" pitchFamily="34" charset="0"/>
                <a:cs typeface="Tahoma" pitchFamily="34" charset="0"/>
              </a:rPr>
              <a:t> </a:t>
            </a:r>
            <a:r>
              <a:rPr lang="en-US" sz="2200" dirty="0" err="1">
                <a:solidFill>
                  <a:srgbClr val="000000"/>
                </a:solidFill>
                <a:latin typeface="Tahoma" pitchFamily="34" charset="0"/>
                <a:cs typeface="Tahoma" pitchFamily="34" charset="0"/>
              </a:rPr>
              <a:t>khái</a:t>
            </a:r>
            <a:r>
              <a:rPr lang="en-US" sz="2200" dirty="0">
                <a:solidFill>
                  <a:srgbClr val="000000"/>
                </a:solidFill>
                <a:latin typeface="Tahoma" pitchFamily="34" charset="0"/>
                <a:cs typeface="Tahoma" pitchFamily="34" charset="0"/>
              </a:rPr>
              <a:t> </a:t>
            </a:r>
            <a:r>
              <a:rPr lang="en-US" sz="2200" dirty="0" err="1">
                <a:solidFill>
                  <a:srgbClr val="000000"/>
                </a:solidFill>
                <a:latin typeface="Tahoma" pitchFamily="34" charset="0"/>
                <a:cs typeface="Tahoma" pitchFamily="34" charset="0"/>
              </a:rPr>
              <a:t>niệm</a:t>
            </a:r>
            <a:r>
              <a:rPr lang="en-US" sz="2200" dirty="0">
                <a:solidFill>
                  <a:srgbClr val="000000"/>
                </a:solidFill>
                <a:latin typeface="Tahoma" pitchFamily="34" charset="0"/>
                <a:cs typeface="Tahoma" pitchFamily="34" charset="0"/>
              </a:rPr>
              <a:t> </a:t>
            </a:r>
            <a:r>
              <a:rPr lang="en-US" sz="2200" dirty="0" err="1" smtClean="0">
                <a:solidFill>
                  <a:srgbClr val="000000"/>
                </a:solidFill>
                <a:latin typeface="Tahoma" pitchFamily="34" charset="0"/>
                <a:cs typeface="Tahoma" pitchFamily="34" charset="0"/>
              </a:rPr>
              <a:t>và</a:t>
            </a:r>
            <a:r>
              <a:rPr lang="en-US" sz="2200" dirty="0">
                <a:solidFill>
                  <a:srgbClr val="000000"/>
                </a:solidFill>
                <a:latin typeface="Tahoma" pitchFamily="34" charset="0"/>
                <a:cs typeface="Tahoma" pitchFamily="34" charset="0"/>
              </a:rPr>
              <a:t> ý </a:t>
            </a:r>
            <a:r>
              <a:rPr lang="en-US" sz="2200" dirty="0" err="1" smtClean="0">
                <a:solidFill>
                  <a:srgbClr val="000000"/>
                </a:solidFill>
                <a:latin typeface="Tahoma" pitchFamily="34" charset="0"/>
                <a:cs typeface="Tahoma" pitchFamily="34" charset="0"/>
              </a:rPr>
              <a:t>nghĩa</a:t>
            </a:r>
            <a:r>
              <a:rPr lang="en-US" sz="2200" dirty="0" smtClean="0">
                <a:solidFill>
                  <a:srgbClr val="000000"/>
                </a:solidFill>
                <a:latin typeface="Tahoma" pitchFamily="34" charset="0"/>
                <a:cs typeface="Tahoma" pitchFamily="34" charset="0"/>
              </a:rPr>
              <a:t> </a:t>
            </a:r>
            <a:r>
              <a:rPr lang="en-US" sz="2200" dirty="0" err="1" smtClean="0">
                <a:solidFill>
                  <a:srgbClr val="000000"/>
                </a:solidFill>
                <a:latin typeface="Tahoma" pitchFamily="34" charset="0"/>
                <a:cs typeface="Tahoma" pitchFamily="34" charset="0"/>
              </a:rPr>
              <a:t>văn</a:t>
            </a:r>
            <a:r>
              <a:rPr lang="en-US" sz="2200" dirty="0" smtClean="0">
                <a:solidFill>
                  <a:srgbClr val="000000"/>
                </a:solidFill>
                <a:latin typeface="Tahoma" pitchFamily="34" charset="0"/>
                <a:cs typeface="Tahoma" pitchFamily="34" charset="0"/>
              </a:rPr>
              <a:t> </a:t>
            </a:r>
            <a:r>
              <a:rPr lang="en-US" sz="2200" dirty="0" err="1">
                <a:solidFill>
                  <a:srgbClr val="000000"/>
                </a:solidFill>
                <a:latin typeface="Tahoma" pitchFamily="34" charset="0"/>
                <a:cs typeface="Tahoma" pitchFamily="34" charset="0"/>
              </a:rPr>
              <a:t>hóa</a:t>
            </a:r>
            <a:r>
              <a:rPr lang="en-US" sz="2200" dirty="0">
                <a:solidFill>
                  <a:srgbClr val="000000"/>
                </a:solidFill>
                <a:latin typeface="Tahoma" pitchFamily="34" charset="0"/>
                <a:cs typeface="Tahoma" pitchFamily="34" charset="0"/>
              </a:rPr>
              <a:t> </a:t>
            </a:r>
            <a:r>
              <a:rPr lang="en-US" sz="2200" dirty="0" err="1">
                <a:solidFill>
                  <a:srgbClr val="000000"/>
                </a:solidFill>
                <a:latin typeface="Tahoma" pitchFamily="34" charset="0"/>
                <a:cs typeface="Tahoma" pitchFamily="34" charset="0"/>
              </a:rPr>
              <a:t>giao</a:t>
            </a:r>
            <a:r>
              <a:rPr lang="en-US" sz="2200" dirty="0">
                <a:solidFill>
                  <a:srgbClr val="000000"/>
                </a:solidFill>
                <a:latin typeface="Tahoma" pitchFamily="34" charset="0"/>
                <a:cs typeface="Tahoma" pitchFamily="34" charset="0"/>
              </a:rPr>
              <a:t> </a:t>
            </a:r>
            <a:r>
              <a:rPr lang="en-US" sz="2200" dirty="0" err="1" smtClean="0">
                <a:solidFill>
                  <a:srgbClr val="000000"/>
                </a:solidFill>
                <a:latin typeface="Tahoma" pitchFamily="34" charset="0"/>
                <a:cs typeface="Tahoma" pitchFamily="34" charset="0"/>
              </a:rPr>
              <a:t>thông</a:t>
            </a:r>
            <a:r>
              <a:rPr lang="en-US" sz="2200" dirty="0" smtClean="0">
                <a:solidFill>
                  <a:srgbClr val="000000"/>
                </a:solidFill>
                <a:latin typeface="Tahoma" pitchFamily="34" charset="0"/>
                <a:cs typeface="Tahoma" pitchFamily="34" charset="0"/>
              </a:rPr>
              <a:t>.</a:t>
            </a:r>
            <a:endParaRPr lang="en-US" altLang="en-US" sz="2200" dirty="0">
              <a:solidFill>
                <a:srgbClr val="000000"/>
              </a:solidFill>
              <a:latin typeface="Tahoma" pitchFamily="34" charset="0"/>
              <a:cs typeface="Tahoma" pitchFamily="34" charset="0"/>
            </a:endParaRPr>
          </a:p>
        </p:txBody>
      </p:sp>
      <p:sp>
        <p:nvSpPr>
          <p:cNvPr id="13" name="Oval 12"/>
          <p:cNvSpPr/>
          <p:nvPr/>
        </p:nvSpPr>
        <p:spPr>
          <a:xfrm>
            <a:off x="457200" y="1752600"/>
            <a:ext cx="228600" cy="189132"/>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200"/>
          </a:p>
        </p:txBody>
      </p:sp>
      <p:sp>
        <p:nvSpPr>
          <p:cNvPr id="14" name="Oval 13"/>
          <p:cNvSpPr/>
          <p:nvPr/>
        </p:nvSpPr>
        <p:spPr>
          <a:xfrm>
            <a:off x="457200" y="2782668"/>
            <a:ext cx="228600" cy="189132"/>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200"/>
          </a:p>
        </p:txBody>
      </p:sp>
      <p:sp>
        <p:nvSpPr>
          <p:cNvPr id="15" name="Oval 14"/>
          <p:cNvSpPr/>
          <p:nvPr/>
        </p:nvSpPr>
        <p:spPr>
          <a:xfrm>
            <a:off x="457200" y="4107140"/>
            <a:ext cx="228600" cy="189132"/>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200"/>
          </a:p>
        </p:txBody>
      </p:sp>
      <p:sp>
        <p:nvSpPr>
          <p:cNvPr id="29709" name="Rectangle 15"/>
          <p:cNvSpPr>
            <a:spLocks noChangeArrowheads="1"/>
          </p:cNvSpPr>
          <p:nvPr/>
        </p:nvSpPr>
        <p:spPr bwMode="auto">
          <a:xfrm>
            <a:off x="685800" y="3954959"/>
            <a:ext cx="8382000" cy="830997"/>
          </a:xfrm>
          <a:prstGeom prst="rect">
            <a:avLst/>
          </a:prstGeom>
          <a:noFill/>
          <a:ln w="9525">
            <a:noFill/>
            <a:miter lim="800000"/>
            <a:headEnd/>
            <a:tailEnd/>
          </a:ln>
        </p:spPr>
        <p:txBody>
          <a:bodyPr wrap="square">
            <a:spAutoFit/>
          </a:bodyPr>
          <a:lstStyle/>
          <a:p>
            <a:pPr eaLnBrk="1" hangingPunct="1"/>
            <a:r>
              <a:rPr lang="en-US" sz="2400" dirty="0" err="1"/>
              <a:t>Vận</a:t>
            </a:r>
            <a:r>
              <a:rPr lang="en-US" sz="2400" dirty="0"/>
              <a:t> </a:t>
            </a:r>
            <a:r>
              <a:rPr lang="en-US" sz="2400" dirty="0" err="1"/>
              <a:t>dụng</a:t>
            </a:r>
            <a:r>
              <a:rPr lang="en-US" sz="2400" dirty="0"/>
              <a:t> </a:t>
            </a:r>
            <a:r>
              <a:rPr lang="en-US" sz="2400" dirty="0" err="1"/>
              <a:t>được</a:t>
            </a:r>
            <a:r>
              <a:rPr lang="en-US" sz="2400" dirty="0"/>
              <a:t> </a:t>
            </a:r>
            <a:r>
              <a:rPr lang="en-US" sz="2400" dirty="0" err="1"/>
              <a:t>kiến</a:t>
            </a:r>
            <a:r>
              <a:rPr lang="en-US" sz="2400" dirty="0"/>
              <a:t> </a:t>
            </a:r>
            <a:r>
              <a:rPr lang="en-US" sz="2400" dirty="0" err="1"/>
              <a:t>thức</a:t>
            </a:r>
            <a:r>
              <a:rPr lang="en-US" sz="2400" dirty="0"/>
              <a:t> </a:t>
            </a:r>
            <a:r>
              <a:rPr lang="en-US" sz="2400" dirty="0" err="1"/>
              <a:t>đã</a:t>
            </a:r>
            <a:r>
              <a:rPr lang="en-US" sz="2400" dirty="0"/>
              <a:t> </a:t>
            </a:r>
            <a:r>
              <a:rPr lang="en-US" sz="2400" dirty="0" err="1"/>
              <a:t>học</a:t>
            </a:r>
            <a:r>
              <a:rPr lang="en-US" sz="2400" dirty="0"/>
              <a:t> </a:t>
            </a:r>
            <a:r>
              <a:rPr lang="en-US" sz="2400" dirty="0" err="1"/>
              <a:t>được</a:t>
            </a:r>
            <a:r>
              <a:rPr lang="en-US" sz="2400" dirty="0"/>
              <a:t> </a:t>
            </a:r>
            <a:r>
              <a:rPr lang="en-US" sz="2400" dirty="0" err="1"/>
              <a:t>để</a:t>
            </a:r>
            <a:r>
              <a:rPr lang="en-US" sz="2400" dirty="0"/>
              <a:t> </a:t>
            </a:r>
            <a:r>
              <a:rPr lang="en-US" sz="2400" dirty="0" err="1"/>
              <a:t>tuyên</a:t>
            </a:r>
            <a:r>
              <a:rPr lang="en-US" sz="2400" dirty="0"/>
              <a:t> </a:t>
            </a:r>
            <a:r>
              <a:rPr lang="en-US" sz="2400" dirty="0" err="1"/>
              <a:t>truyền</a:t>
            </a:r>
            <a:r>
              <a:rPr lang="en-US" sz="2400" dirty="0"/>
              <a:t> </a:t>
            </a:r>
            <a:r>
              <a:rPr lang="en-US" sz="2400" dirty="0" err="1"/>
              <a:t>mọi</a:t>
            </a:r>
            <a:r>
              <a:rPr lang="en-US" sz="2400" dirty="0"/>
              <a:t> </a:t>
            </a:r>
            <a:r>
              <a:rPr lang="en-US" sz="2400" dirty="0" err="1"/>
              <a:t>người</a:t>
            </a:r>
            <a:r>
              <a:rPr lang="en-US" sz="2400" dirty="0"/>
              <a:t> </a:t>
            </a:r>
            <a:r>
              <a:rPr lang="en-US" sz="2400" dirty="0" err="1"/>
              <a:t>cùng</a:t>
            </a:r>
            <a:r>
              <a:rPr lang="en-US" sz="2400" dirty="0"/>
              <a:t> </a:t>
            </a:r>
            <a:r>
              <a:rPr lang="en-US" sz="2400" dirty="0" err="1"/>
              <a:t>thực</a:t>
            </a:r>
            <a:r>
              <a:rPr lang="en-US" sz="2400" dirty="0"/>
              <a:t> </a:t>
            </a:r>
            <a:r>
              <a:rPr lang="en-US" sz="2400" dirty="0" err="1"/>
              <a:t>hiện</a:t>
            </a:r>
            <a:r>
              <a:rPr lang="en-US" sz="2400" dirty="0"/>
              <a:t> </a:t>
            </a:r>
            <a:r>
              <a:rPr lang="en-US" sz="2400" dirty="0" err="1"/>
              <a:t>văn</a:t>
            </a:r>
            <a:r>
              <a:rPr lang="en-US" sz="2400" dirty="0"/>
              <a:t> </a:t>
            </a:r>
            <a:r>
              <a:rPr lang="en-US" sz="2400" dirty="0" err="1"/>
              <a:t>hóa</a:t>
            </a:r>
            <a:r>
              <a:rPr lang="en-US" sz="2400" dirty="0"/>
              <a:t> </a:t>
            </a:r>
            <a:r>
              <a:rPr lang="en-US" sz="2400" dirty="0" err="1"/>
              <a:t>giao</a:t>
            </a:r>
            <a:r>
              <a:rPr lang="en-US" sz="2400" dirty="0"/>
              <a:t> </a:t>
            </a:r>
            <a:r>
              <a:rPr lang="en-US" sz="2400" dirty="0" err="1"/>
              <a:t>thông</a:t>
            </a:r>
            <a:r>
              <a:rPr lang="en-US" altLang="en-US" sz="2400" dirty="0"/>
              <a:t>.</a:t>
            </a:r>
          </a:p>
        </p:txBody>
      </p:sp>
      <p:sp>
        <p:nvSpPr>
          <p:cNvPr id="29710" name="Rectangle 16"/>
          <p:cNvSpPr>
            <a:spLocks noChangeArrowheads="1"/>
          </p:cNvSpPr>
          <p:nvPr/>
        </p:nvSpPr>
        <p:spPr bwMode="auto">
          <a:xfrm>
            <a:off x="685800" y="2623046"/>
            <a:ext cx="8229600" cy="830997"/>
          </a:xfrm>
          <a:prstGeom prst="rect">
            <a:avLst/>
          </a:prstGeom>
          <a:noFill/>
          <a:ln w="9525">
            <a:noFill/>
            <a:miter lim="800000"/>
            <a:headEnd/>
            <a:tailEnd/>
          </a:ln>
        </p:spPr>
        <p:txBody>
          <a:bodyPr wrap="square">
            <a:spAutoFit/>
          </a:bodyPr>
          <a:lstStyle/>
          <a:p>
            <a:pPr eaLnBrk="1" hangingPunct="1"/>
            <a:r>
              <a:rPr lang="en-US" sz="2400" dirty="0" err="1" smtClean="0"/>
              <a:t>Nâng</a:t>
            </a:r>
            <a:r>
              <a:rPr lang="en-US" sz="2400" dirty="0" smtClean="0"/>
              <a:t> </a:t>
            </a:r>
            <a:r>
              <a:rPr lang="en-US" sz="2400" dirty="0" err="1" smtClean="0"/>
              <a:t>cao</a:t>
            </a:r>
            <a:r>
              <a:rPr lang="en-US" sz="2400" dirty="0" smtClean="0"/>
              <a:t> </a:t>
            </a:r>
            <a:r>
              <a:rPr lang="en-US" sz="2400" dirty="0" err="1" smtClean="0"/>
              <a:t>nhận</a:t>
            </a:r>
            <a:r>
              <a:rPr lang="en-US" sz="2400" dirty="0" smtClean="0"/>
              <a:t> </a:t>
            </a:r>
            <a:r>
              <a:rPr lang="en-US" sz="2400" dirty="0" err="1" smtClean="0"/>
              <a:t>thức</a:t>
            </a:r>
            <a:r>
              <a:rPr lang="en-US" sz="2400" dirty="0" smtClean="0"/>
              <a:t> </a:t>
            </a:r>
            <a:r>
              <a:rPr lang="en-US" sz="2400" dirty="0" err="1" smtClean="0"/>
              <a:t>về</a:t>
            </a:r>
            <a:r>
              <a:rPr lang="en-US" sz="2400" dirty="0" smtClean="0"/>
              <a:t> </a:t>
            </a:r>
            <a:r>
              <a:rPr lang="en-US" sz="2400" dirty="0" err="1" smtClean="0"/>
              <a:t>văn</a:t>
            </a:r>
            <a:r>
              <a:rPr lang="en-US" sz="2400" dirty="0" smtClean="0"/>
              <a:t> </a:t>
            </a:r>
            <a:r>
              <a:rPr lang="en-US" sz="2400" dirty="0" err="1" smtClean="0"/>
              <a:t>hóa</a:t>
            </a:r>
            <a:r>
              <a:rPr lang="en-US" sz="2400" dirty="0" smtClean="0"/>
              <a:t> </a:t>
            </a:r>
            <a:r>
              <a:rPr lang="en-US" sz="2400" dirty="0" err="1" smtClean="0"/>
              <a:t>giao</a:t>
            </a:r>
            <a:r>
              <a:rPr lang="en-US" sz="2400" dirty="0" smtClean="0"/>
              <a:t> </a:t>
            </a:r>
            <a:r>
              <a:rPr lang="en-US" sz="2400" dirty="0" err="1" smtClean="0"/>
              <a:t>thông</a:t>
            </a:r>
            <a:r>
              <a:rPr lang="en-US" sz="2400" dirty="0" smtClean="0"/>
              <a:t> </a:t>
            </a:r>
            <a:r>
              <a:rPr lang="en-US" sz="2400" dirty="0" err="1" smtClean="0"/>
              <a:t>và</a:t>
            </a:r>
            <a:r>
              <a:rPr lang="en-US" sz="2400" dirty="0" smtClean="0"/>
              <a:t> ý </a:t>
            </a:r>
            <a:r>
              <a:rPr lang="en-US" sz="2400" dirty="0" err="1" smtClean="0"/>
              <a:t>thức</a:t>
            </a:r>
            <a:r>
              <a:rPr lang="en-US" sz="2400" dirty="0" smtClean="0"/>
              <a:t> </a:t>
            </a:r>
            <a:r>
              <a:rPr lang="en-US" sz="2400" dirty="0" err="1" smtClean="0"/>
              <a:t>xây</a:t>
            </a:r>
            <a:r>
              <a:rPr lang="en-US" sz="2400" dirty="0" smtClean="0"/>
              <a:t> </a:t>
            </a:r>
            <a:r>
              <a:rPr lang="en-US" sz="2400" dirty="0" err="1" smtClean="0"/>
              <a:t>dựng</a:t>
            </a:r>
            <a:r>
              <a:rPr lang="en-US" sz="2400" dirty="0" smtClean="0"/>
              <a:t> </a:t>
            </a:r>
            <a:r>
              <a:rPr lang="en-US" sz="2400" dirty="0" err="1" smtClean="0"/>
              <a:t>văn</a:t>
            </a:r>
            <a:r>
              <a:rPr lang="en-US" sz="2400" dirty="0" smtClean="0"/>
              <a:t> </a:t>
            </a:r>
            <a:r>
              <a:rPr lang="en-US" sz="2400" dirty="0" err="1" smtClean="0"/>
              <a:t>hóa</a:t>
            </a:r>
            <a:r>
              <a:rPr lang="en-US" sz="2400" dirty="0" smtClean="0"/>
              <a:t> </a:t>
            </a:r>
            <a:r>
              <a:rPr lang="en-US" sz="2400" dirty="0" err="1" smtClean="0"/>
              <a:t>giao</a:t>
            </a:r>
            <a:r>
              <a:rPr lang="en-US" sz="2400" dirty="0" smtClean="0"/>
              <a:t> </a:t>
            </a:r>
            <a:r>
              <a:rPr lang="en-US" sz="2400" dirty="0" err="1" smtClean="0"/>
              <a:t>thông</a:t>
            </a:r>
            <a:r>
              <a:rPr lang="en-US" sz="2400" dirty="0" smtClean="0"/>
              <a:t> </a:t>
            </a:r>
            <a:r>
              <a:rPr lang="en-US" sz="2400" dirty="0" err="1" smtClean="0"/>
              <a:t>của</a:t>
            </a:r>
            <a:r>
              <a:rPr lang="en-US" sz="2400" dirty="0" smtClean="0"/>
              <a:t> </a:t>
            </a:r>
            <a:r>
              <a:rPr lang="en-US" sz="2400" dirty="0" err="1" smtClean="0"/>
              <a:t>mỗi</a:t>
            </a:r>
            <a:r>
              <a:rPr lang="en-US" sz="2400" dirty="0" smtClean="0"/>
              <a:t> </a:t>
            </a:r>
            <a:r>
              <a:rPr lang="en-US" sz="2400" dirty="0" err="1" smtClean="0"/>
              <a:t>mỗi</a:t>
            </a:r>
            <a:r>
              <a:rPr lang="en-US" sz="2400" dirty="0" smtClean="0"/>
              <a:t> </a:t>
            </a:r>
            <a:r>
              <a:rPr lang="en-US" sz="2400" dirty="0" err="1" smtClean="0"/>
              <a:t>cá</a:t>
            </a:r>
            <a:r>
              <a:rPr lang="en-US" sz="2400" dirty="0" smtClean="0"/>
              <a:t> </a:t>
            </a:r>
            <a:r>
              <a:rPr lang="en-US" sz="2400" dirty="0" err="1" smtClean="0"/>
              <a:t>nhân</a:t>
            </a:r>
            <a:r>
              <a:rPr lang="en-US" sz="2400" dirty="0" smtClean="0"/>
              <a:t>.</a:t>
            </a:r>
            <a:endParaRPr lang="en-US" altLang="en-US" sz="2200" dirty="0">
              <a:solidFill>
                <a:srgbClr val="000000"/>
              </a:solidFill>
              <a:latin typeface="Tahoma" pitchFamily="34" charset="0"/>
              <a:cs typeface="Tahoma" pitchFamily="34" charset="0"/>
            </a:endParaRPr>
          </a:p>
        </p:txBody>
      </p:sp>
      <p:sp>
        <p:nvSpPr>
          <p:cNvPr id="29712" name="Rectangle 18"/>
          <p:cNvSpPr>
            <a:spLocks noChangeArrowheads="1"/>
          </p:cNvSpPr>
          <p:nvPr/>
        </p:nvSpPr>
        <p:spPr bwMode="auto">
          <a:xfrm>
            <a:off x="533400" y="1066800"/>
            <a:ext cx="5334000" cy="430887"/>
          </a:xfrm>
          <a:prstGeom prst="rect">
            <a:avLst/>
          </a:prstGeom>
          <a:noFill/>
          <a:ln w="9525">
            <a:noFill/>
            <a:miter lim="800000"/>
            <a:headEnd/>
            <a:tailEnd/>
          </a:ln>
        </p:spPr>
        <p:txBody>
          <a:bodyPr wrap="square">
            <a:spAutoFit/>
          </a:bodyPr>
          <a:lstStyle/>
          <a:p>
            <a:pPr eaLnBrk="1" hangingPunct="1"/>
            <a:r>
              <a:rPr lang="en-US" altLang="en-US" sz="2200" b="1" u="sng" dirty="0">
                <a:solidFill>
                  <a:srgbClr val="1F497D">
                    <a:lumMod val="75000"/>
                  </a:srgbClr>
                </a:solidFill>
                <a:latin typeface="Tahoma" pitchFamily="34" charset="0"/>
                <a:cs typeface="Tahoma" pitchFamily="34" charset="0"/>
              </a:rPr>
              <a:t>Sau </a:t>
            </a:r>
            <a:r>
              <a:rPr lang="en-US" altLang="en-US" sz="2200" b="1" u="sng" dirty="0" err="1">
                <a:solidFill>
                  <a:srgbClr val="1F497D">
                    <a:lumMod val="75000"/>
                  </a:srgbClr>
                </a:solidFill>
                <a:latin typeface="Tahoma" pitchFamily="34" charset="0"/>
                <a:cs typeface="Tahoma" pitchFamily="34" charset="0"/>
              </a:rPr>
              <a:t>bài</a:t>
            </a:r>
            <a:r>
              <a:rPr lang="en-US" altLang="en-US" sz="2200" b="1" u="sng" dirty="0">
                <a:solidFill>
                  <a:srgbClr val="1F497D">
                    <a:lumMod val="75000"/>
                  </a:srgbClr>
                </a:solidFill>
                <a:latin typeface="Tahoma" pitchFamily="34" charset="0"/>
                <a:cs typeface="Tahoma" pitchFamily="34" charset="0"/>
              </a:rPr>
              <a:t> </a:t>
            </a:r>
            <a:r>
              <a:rPr lang="en-US" altLang="en-US" sz="2200" b="1" u="sng" dirty="0" err="1">
                <a:solidFill>
                  <a:srgbClr val="1F497D">
                    <a:lumMod val="75000"/>
                  </a:srgbClr>
                </a:solidFill>
                <a:latin typeface="Tahoma" pitchFamily="34" charset="0"/>
                <a:cs typeface="Tahoma" pitchFamily="34" charset="0"/>
              </a:rPr>
              <a:t>học</a:t>
            </a:r>
            <a:r>
              <a:rPr lang="en-US" altLang="en-US" sz="2200" b="1" u="sng" dirty="0">
                <a:solidFill>
                  <a:srgbClr val="1F497D">
                    <a:lumMod val="75000"/>
                  </a:srgbClr>
                </a:solidFill>
                <a:latin typeface="Tahoma" pitchFamily="34" charset="0"/>
                <a:cs typeface="Tahoma" pitchFamily="34" charset="0"/>
              </a:rPr>
              <a:t> </a:t>
            </a:r>
            <a:r>
              <a:rPr lang="en-US" altLang="en-US" sz="2200" b="1" u="sng" dirty="0" err="1">
                <a:solidFill>
                  <a:srgbClr val="1F497D">
                    <a:lumMod val="75000"/>
                  </a:srgbClr>
                </a:solidFill>
                <a:latin typeface="Tahoma" pitchFamily="34" charset="0"/>
                <a:cs typeface="Tahoma" pitchFamily="34" charset="0"/>
              </a:rPr>
              <a:t>này</a:t>
            </a:r>
            <a:r>
              <a:rPr lang="en-US" altLang="en-US" sz="2200" b="1" u="sng" dirty="0">
                <a:solidFill>
                  <a:srgbClr val="1F497D">
                    <a:lumMod val="75000"/>
                  </a:srgbClr>
                </a:solidFill>
                <a:latin typeface="Tahoma" pitchFamily="34" charset="0"/>
                <a:cs typeface="Tahoma" pitchFamily="34" charset="0"/>
              </a:rPr>
              <a:t>, </a:t>
            </a:r>
            <a:r>
              <a:rPr lang="en-US" altLang="en-US" sz="2200" b="1" u="sng" dirty="0" err="1">
                <a:solidFill>
                  <a:srgbClr val="1F497D">
                    <a:lumMod val="75000"/>
                  </a:srgbClr>
                </a:solidFill>
                <a:latin typeface="Tahoma" pitchFamily="34" charset="0"/>
                <a:cs typeface="Tahoma" pitchFamily="34" charset="0"/>
              </a:rPr>
              <a:t>học</a:t>
            </a:r>
            <a:r>
              <a:rPr lang="en-US" altLang="en-US" sz="2200" b="1" u="sng" dirty="0">
                <a:solidFill>
                  <a:srgbClr val="1F497D">
                    <a:lumMod val="75000"/>
                  </a:srgbClr>
                </a:solidFill>
                <a:latin typeface="Tahoma" pitchFamily="34" charset="0"/>
                <a:cs typeface="Tahoma" pitchFamily="34" charset="0"/>
              </a:rPr>
              <a:t> </a:t>
            </a:r>
            <a:r>
              <a:rPr lang="en-US" altLang="en-US" sz="2200" b="1" u="sng" dirty="0" err="1">
                <a:solidFill>
                  <a:srgbClr val="1F497D">
                    <a:lumMod val="75000"/>
                  </a:srgbClr>
                </a:solidFill>
                <a:latin typeface="Tahoma" pitchFamily="34" charset="0"/>
                <a:cs typeface="Tahoma" pitchFamily="34" charset="0"/>
              </a:rPr>
              <a:t>sinh</a:t>
            </a:r>
            <a:r>
              <a:rPr lang="en-US" altLang="en-US" sz="2200" b="1" u="sng" dirty="0">
                <a:solidFill>
                  <a:srgbClr val="1F497D">
                    <a:lumMod val="75000"/>
                  </a:srgbClr>
                </a:solidFill>
                <a:latin typeface="Tahoma" pitchFamily="34" charset="0"/>
                <a:cs typeface="Tahoma" pitchFamily="34" charset="0"/>
              </a:rPr>
              <a:t>:</a:t>
            </a:r>
          </a:p>
        </p:txBody>
      </p:sp>
      <p:sp>
        <p:nvSpPr>
          <p:cNvPr id="20" name="TextBox 19"/>
          <p:cNvSpPr txBox="1"/>
          <p:nvPr/>
        </p:nvSpPr>
        <p:spPr>
          <a:xfrm>
            <a:off x="914400" y="0"/>
            <a:ext cx="5410200" cy="461963"/>
          </a:xfrm>
          <a:prstGeom prst="rect">
            <a:avLst/>
          </a:prstGeom>
          <a:noFill/>
        </p:spPr>
        <p:txBody>
          <a:bodyPr>
            <a:spAutoFit/>
          </a:bodyPr>
          <a:lstStyle/>
          <a:p>
            <a:pPr eaLnBrk="1" hangingPunct="1">
              <a:defRPr/>
            </a:pPr>
            <a:r>
              <a:rPr lang="en-US" sz="2400" b="1" dirty="0" err="1" smtClean="0">
                <a:solidFill>
                  <a:schemeClr val="tx2">
                    <a:lumMod val="75000"/>
                  </a:schemeClr>
                </a:solidFill>
              </a:rPr>
              <a:t>Mục</a:t>
            </a:r>
            <a:r>
              <a:rPr lang="en-US" sz="2400" b="1" dirty="0" smtClean="0">
                <a:solidFill>
                  <a:schemeClr val="tx2">
                    <a:lumMod val="75000"/>
                  </a:schemeClr>
                </a:solidFill>
              </a:rPr>
              <a:t> </a:t>
            </a:r>
            <a:r>
              <a:rPr lang="en-US" sz="2400" b="1" dirty="0" err="1" smtClean="0">
                <a:solidFill>
                  <a:schemeClr val="tx2">
                    <a:lumMod val="75000"/>
                  </a:schemeClr>
                </a:solidFill>
              </a:rPr>
              <a:t>tiêu</a:t>
            </a:r>
            <a:r>
              <a:rPr lang="en-US" sz="2400" b="1" dirty="0" smtClean="0">
                <a:solidFill>
                  <a:schemeClr val="tx2">
                    <a:lumMod val="75000"/>
                  </a:schemeClr>
                </a:solidFill>
              </a:rPr>
              <a:t>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Tree>
    <p:extLst>
      <p:ext uri="{BB962C8B-B14F-4D97-AF65-F5344CB8AC3E}">
        <p14:creationId xmlns:p14="http://schemas.microsoft.com/office/powerpoint/2010/main" val="16927500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712">
                                            <p:txEl>
                                              <p:pRg st="0" end="0"/>
                                            </p:txEl>
                                          </p:spTgt>
                                        </p:tgtEl>
                                        <p:attrNameLst>
                                          <p:attrName>style.visibility</p:attrName>
                                        </p:attrNameLst>
                                      </p:cBhvr>
                                      <p:to>
                                        <p:strVal val="visible"/>
                                      </p:to>
                                    </p:set>
                                    <p:animEffect transition="in" filter="fade">
                                      <p:cBhvr>
                                        <p:cTn id="7" dur="2000"/>
                                        <p:tgtEl>
                                          <p:spTgt spid="2971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9699"/>
                                        </p:tgtEl>
                                        <p:attrNameLst>
                                          <p:attrName>style.visibility</p:attrName>
                                        </p:attrNameLst>
                                      </p:cBhvr>
                                      <p:to>
                                        <p:strVal val="visible"/>
                                      </p:to>
                                    </p:set>
                                    <p:anim calcmode="lin" valueType="num">
                                      <p:cBhvr additive="base">
                                        <p:cTn id="16" dur="500" fill="hold"/>
                                        <p:tgtEl>
                                          <p:spTgt spid="29699"/>
                                        </p:tgtEl>
                                        <p:attrNameLst>
                                          <p:attrName>ppt_x</p:attrName>
                                        </p:attrNameLst>
                                      </p:cBhvr>
                                      <p:tavLst>
                                        <p:tav tm="0">
                                          <p:val>
                                            <p:strVal val="#ppt_x"/>
                                          </p:val>
                                        </p:tav>
                                        <p:tav tm="100000">
                                          <p:val>
                                            <p:strVal val="#ppt_x"/>
                                          </p:val>
                                        </p:tav>
                                      </p:tavLst>
                                    </p:anim>
                                    <p:anim calcmode="lin" valueType="num">
                                      <p:cBhvr additive="base">
                                        <p:cTn id="17" dur="500" fill="hold"/>
                                        <p:tgtEl>
                                          <p:spTgt spid="29699"/>
                                        </p:tgtEl>
                                        <p:attrNameLst>
                                          <p:attrName>ppt_y</p:attrName>
                                        </p:attrNameLst>
                                      </p:cBhvr>
                                      <p:tavLst>
                                        <p:tav tm="0">
                                          <p:val>
                                            <p:strVal val="1+#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9710"/>
                                        </p:tgtEl>
                                        <p:attrNameLst>
                                          <p:attrName>style.visibility</p:attrName>
                                        </p:attrNameLst>
                                      </p:cBhvr>
                                      <p:to>
                                        <p:strVal val="visible"/>
                                      </p:to>
                                    </p:set>
                                    <p:anim calcmode="lin" valueType="num">
                                      <p:cBhvr additive="base">
                                        <p:cTn id="26" dur="500" fill="hold"/>
                                        <p:tgtEl>
                                          <p:spTgt spid="29710"/>
                                        </p:tgtEl>
                                        <p:attrNameLst>
                                          <p:attrName>ppt_x</p:attrName>
                                        </p:attrNameLst>
                                      </p:cBhvr>
                                      <p:tavLst>
                                        <p:tav tm="0">
                                          <p:val>
                                            <p:strVal val="#ppt_x"/>
                                          </p:val>
                                        </p:tav>
                                        <p:tav tm="100000">
                                          <p:val>
                                            <p:strVal val="#ppt_x"/>
                                          </p:val>
                                        </p:tav>
                                      </p:tavLst>
                                    </p:anim>
                                    <p:anim calcmode="lin" valueType="num">
                                      <p:cBhvr additive="base">
                                        <p:cTn id="27" dur="500" fill="hold"/>
                                        <p:tgtEl>
                                          <p:spTgt spid="29710"/>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ppt_x"/>
                                          </p:val>
                                        </p:tav>
                                        <p:tav tm="100000">
                                          <p:val>
                                            <p:strVal val="#ppt_x"/>
                                          </p:val>
                                        </p:tav>
                                      </p:tavLst>
                                    </p:anim>
                                    <p:anim calcmode="lin" valueType="num">
                                      <p:cBhvr additive="base">
                                        <p:cTn id="33" dur="500" fill="hold"/>
                                        <p:tgtEl>
                                          <p:spTgt spid="15"/>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29709"/>
                                        </p:tgtEl>
                                        <p:attrNameLst>
                                          <p:attrName>style.visibility</p:attrName>
                                        </p:attrNameLst>
                                      </p:cBhvr>
                                      <p:to>
                                        <p:strVal val="visible"/>
                                      </p:to>
                                    </p:set>
                                    <p:anim calcmode="lin" valueType="num">
                                      <p:cBhvr additive="base">
                                        <p:cTn id="36" dur="500" fill="hold"/>
                                        <p:tgtEl>
                                          <p:spTgt spid="29709"/>
                                        </p:tgtEl>
                                        <p:attrNameLst>
                                          <p:attrName>ppt_x</p:attrName>
                                        </p:attrNameLst>
                                      </p:cBhvr>
                                      <p:tavLst>
                                        <p:tav tm="0">
                                          <p:val>
                                            <p:strVal val="#ppt_x"/>
                                          </p:val>
                                        </p:tav>
                                        <p:tav tm="100000">
                                          <p:val>
                                            <p:strVal val="#ppt_x"/>
                                          </p:val>
                                        </p:tav>
                                      </p:tavLst>
                                    </p:anim>
                                    <p:anim calcmode="lin" valueType="num">
                                      <p:cBhvr additive="base">
                                        <p:cTn id="37" dur="500" fill="hold"/>
                                        <p:tgtEl>
                                          <p:spTgt spid="2970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p:bldP spid="29709" grpId="0"/>
      <p:bldP spid="29710" grpId="0"/>
      <p:bldP spid="29712" grpId="0" build="allAtOnce"/>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3"/>
          <p:cNvSpPr>
            <a:spLocks noGrp="1"/>
          </p:cNvSpPr>
          <p:nvPr>
            <p:ph type="sldNum" sz="quarter" idx="12"/>
          </p:nvPr>
        </p:nvSpPr>
        <p:spPr bwMode="auto">
          <a:noFill/>
          <a:ln>
            <a:miter lim="800000"/>
            <a:headEnd/>
            <a:tailEnd/>
          </a:ln>
        </p:spPr>
        <p:txBody>
          <a:bodyPr/>
          <a:lstStyle/>
          <a:p>
            <a:fld id="{BB4C2E05-FD62-4865-976B-13F942986A11}" type="slidenum">
              <a:rPr lang="en-US" altLang="en-US"/>
              <a:pPr/>
              <a:t>50</a:t>
            </a:fld>
            <a:endParaRPr lang="en-US" altLang="en-US"/>
          </a:p>
        </p:txBody>
      </p:sp>
      <p:sp>
        <p:nvSpPr>
          <p:cNvPr id="29699" name="Rectangle 10"/>
          <p:cNvSpPr>
            <a:spLocks noChangeArrowheads="1"/>
          </p:cNvSpPr>
          <p:nvPr/>
        </p:nvSpPr>
        <p:spPr bwMode="auto">
          <a:xfrm>
            <a:off x="685800" y="1963559"/>
            <a:ext cx="8001000" cy="461665"/>
          </a:xfrm>
          <a:prstGeom prst="rect">
            <a:avLst/>
          </a:prstGeom>
          <a:noFill/>
          <a:ln w="9525">
            <a:noFill/>
            <a:miter lim="800000"/>
            <a:headEnd/>
            <a:tailEnd/>
          </a:ln>
        </p:spPr>
        <p:txBody>
          <a:bodyPr wrap="square">
            <a:spAutoFit/>
          </a:bodyPr>
          <a:lstStyle/>
          <a:p>
            <a:r>
              <a:rPr lang="en-US" sz="2400" dirty="0" err="1"/>
              <a:t>Ghi</a:t>
            </a:r>
            <a:r>
              <a:rPr lang="en-US" sz="2400" dirty="0"/>
              <a:t> </a:t>
            </a:r>
            <a:r>
              <a:rPr lang="en-US" sz="2400" dirty="0" err="1"/>
              <a:t>nhớ</a:t>
            </a:r>
            <a:r>
              <a:rPr lang="en-US" sz="2400" dirty="0"/>
              <a:t> </a:t>
            </a:r>
            <a:r>
              <a:rPr lang="en-US" sz="2400" dirty="0" err="1"/>
              <a:t>và</a:t>
            </a:r>
            <a:r>
              <a:rPr lang="en-US" sz="2400" dirty="0"/>
              <a:t> </a:t>
            </a:r>
            <a:r>
              <a:rPr lang="en-US" sz="2400" dirty="0" err="1"/>
              <a:t>vận</a:t>
            </a:r>
            <a:r>
              <a:rPr lang="en-US" sz="2400" dirty="0"/>
              <a:t> </a:t>
            </a:r>
            <a:r>
              <a:rPr lang="en-US" sz="2400" dirty="0" err="1"/>
              <a:t>dụng</a:t>
            </a:r>
            <a:r>
              <a:rPr lang="en-US" sz="2400" dirty="0"/>
              <a:t> </a:t>
            </a:r>
            <a:r>
              <a:rPr lang="en-US" sz="2400" dirty="0" err="1"/>
              <a:t>được</a:t>
            </a:r>
            <a:r>
              <a:rPr lang="en-US" sz="2400" dirty="0"/>
              <a:t> </a:t>
            </a:r>
            <a:r>
              <a:rPr lang="en-US" sz="2400" dirty="0" err="1"/>
              <a:t>các</a:t>
            </a:r>
            <a:r>
              <a:rPr lang="en-US" sz="2400" dirty="0"/>
              <a:t> </a:t>
            </a:r>
            <a:r>
              <a:rPr lang="en-US" sz="2400" dirty="0" err="1"/>
              <a:t>quy</a:t>
            </a:r>
            <a:r>
              <a:rPr lang="en-US" sz="2400" dirty="0"/>
              <a:t> </a:t>
            </a:r>
            <a:r>
              <a:rPr lang="en-US" sz="2400" dirty="0" err="1"/>
              <a:t>tắc</a:t>
            </a:r>
            <a:r>
              <a:rPr lang="en-US" sz="2400" dirty="0"/>
              <a:t> </a:t>
            </a:r>
            <a:r>
              <a:rPr lang="en-US" sz="2400" dirty="0" err="1"/>
              <a:t>đi</a:t>
            </a:r>
            <a:r>
              <a:rPr lang="en-US" sz="2400" dirty="0"/>
              <a:t> </a:t>
            </a:r>
            <a:r>
              <a:rPr lang="en-US" sz="2400" dirty="0" err="1"/>
              <a:t>bộ</a:t>
            </a:r>
            <a:r>
              <a:rPr lang="en-US" sz="2400" dirty="0"/>
              <a:t> an </a:t>
            </a:r>
            <a:r>
              <a:rPr lang="en-US" sz="2400" dirty="0" err="1"/>
              <a:t>toàn</a:t>
            </a:r>
            <a:r>
              <a:rPr lang="en-US" sz="2400" dirty="0"/>
              <a:t>.</a:t>
            </a:r>
          </a:p>
        </p:txBody>
      </p:sp>
      <p:sp>
        <p:nvSpPr>
          <p:cNvPr id="13" name="Oval 12"/>
          <p:cNvSpPr/>
          <p:nvPr/>
        </p:nvSpPr>
        <p:spPr>
          <a:xfrm>
            <a:off x="457200" y="2076271"/>
            <a:ext cx="228600" cy="189132"/>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200"/>
          </a:p>
        </p:txBody>
      </p:sp>
      <p:sp>
        <p:nvSpPr>
          <p:cNvPr id="14" name="Oval 13"/>
          <p:cNvSpPr/>
          <p:nvPr/>
        </p:nvSpPr>
        <p:spPr>
          <a:xfrm>
            <a:off x="457200" y="2798365"/>
            <a:ext cx="228600" cy="189132"/>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200"/>
          </a:p>
        </p:txBody>
      </p:sp>
      <p:sp>
        <p:nvSpPr>
          <p:cNvPr id="15" name="Oval 14"/>
          <p:cNvSpPr/>
          <p:nvPr/>
        </p:nvSpPr>
        <p:spPr>
          <a:xfrm>
            <a:off x="457200" y="3944539"/>
            <a:ext cx="228600" cy="189132"/>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200"/>
          </a:p>
        </p:txBody>
      </p:sp>
      <p:sp>
        <p:nvSpPr>
          <p:cNvPr id="29709" name="Rectangle 15"/>
          <p:cNvSpPr>
            <a:spLocks noChangeArrowheads="1"/>
          </p:cNvSpPr>
          <p:nvPr/>
        </p:nvSpPr>
        <p:spPr bwMode="auto">
          <a:xfrm>
            <a:off x="685800" y="3828871"/>
            <a:ext cx="8229600" cy="1200329"/>
          </a:xfrm>
          <a:prstGeom prst="rect">
            <a:avLst/>
          </a:prstGeom>
          <a:noFill/>
          <a:ln w="9525">
            <a:noFill/>
            <a:miter lim="800000"/>
            <a:headEnd/>
            <a:tailEnd/>
          </a:ln>
        </p:spPr>
        <p:txBody>
          <a:bodyPr wrap="square">
            <a:spAutoFit/>
          </a:bodyPr>
          <a:lstStyle/>
          <a:p>
            <a:r>
              <a:rPr lang="en-US" sz="2400" dirty="0" err="1"/>
              <a:t>Có</a:t>
            </a:r>
            <a:r>
              <a:rPr lang="en-US" sz="2400" dirty="0"/>
              <a:t> ý </a:t>
            </a:r>
            <a:r>
              <a:rPr lang="en-US" sz="2400" dirty="0" err="1"/>
              <a:t>thức</a:t>
            </a:r>
            <a:r>
              <a:rPr lang="en-US" sz="2400" dirty="0"/>
              <a:t> </a:t>
            </a:r>
            <a:r>
              <a:rPr lang="en-US" sz="2400" dirty="0" err="1"/>
              <a:t>nhắc</a:t>
            </a:r>
            <a:r>
              <a:rPr lang="en-US" sz="2400" dirty="0"/>
              <a:t> </a:t>
            </a:r>
            <a:r>
              <a:rPr lang="en-US" sz="2400" dirty="0" err="1"/>
              <a:t>nhở</a:t>
            </a:r>
            <a:r>
              <a:rPr lang="en-US" sz="2400" dirty="0"/>
              <a:t>, </a:t>
            </a:r>
            <a:r>
              <a:rPr lang="en-US" sz="2400" dirty="0" err="1"/>
              <a:t>tuyên</a:t>
            </a:r>
            <a:r>
              <a:rPr lang="en-US" sz="2400" dirty="0"/>
              <a:t> </a:t>
            </a:r>
            <a:r>
              <a:rPr lang="en-US" sz="2400" dirty="0" err="1"/>
              <a:t>truyền</a:t>
            </a:r>
            <a:r>
              <a:rPr lang="en-US" sz="2400" dirty="0"/>
              <a:t> </a:t>
            </a:r>
            <a:r>
              <a:rPr lang="en-US" sz="2400" dirty="0" err="1"/>
              <a:t>mọi</a:t>
            </a:r>
            <a:r>
              <a:rPr lang="en-US" sz="2400" dirty="0"/>
              <a:t> </a:t>
            </a:r>
            <a:r>
              <a:rPr lang="en-US" sz="2400" dirty="0" err="1"/>
              <a:t>người</a:t>
            </a:r>
            <a:r>
              <a:rPr lang="en-US" sz="2400" dirty="0"/>
              <a:t> </a:t>
            </a:r>
            <a:r>
              <a:rPr lang="en-US" sz="2400" dirty="0" err="1"/>
              <a:t>cùng</a:t>
            </a:r>
            <a:r>
              <a:rPr lang="en-US" sz="2400" dirty="0"/>
              <a:t> </a:t>
            </a:r>
            <a:r>
              <a:rPr lang="en-US" sz="2400" dirty="0" err="1"/>
              <a:t>thực</a:t>
            </a:r>
            <a:r>
              <a:rPr lang="en-US" sz="2400" dirty="0"/>
              <a:t> </a:t>
            </a:r>
            <a:r>
              <a:rPr lang="en-US" sz="2400" dirty="0" err="1"/>
              <a:t>hiện</a:t>
            </a:r>
            <a:r>
              <a:rPr lang="en-US" sz="2400" dirty="0"/>
              <a:t> </a:t>
            </a:r>
            <a:r>
              <a:rPr lang="en-US" sz="2400" dirty="0" err="1"/>
              <a:t>các</a:t>
            </a:r>
            <a:r>
              <a:rPr lang="en-US" sz="2400" dirty="0"/>
              <a:t> </a:t>
            </a:r>
            <a:r>
              <a:rPr lang="en-US" sz="2400" dirty="0" err="1"/>
              <a:t>quy</a:t>
            </a:r>
            <a:r>
              <a:rPr lang="en-US" sz="2400" dirty="0"/>
              <a:t> </a:t>
            </a:r>
            <a:r>
              <a:rPr lang="en-US" sz="2400" dirty="0" err="1"/>
              <a:t>tắc</a:t>
            </a:r>
            <a:r>
              <a:rPr lang="en-US" sz="2400" dirty="0"/>
              <a:t> </a:t>
            </a:r>
            <a:r>
              <a:rPr lang="en-US" sz="2400" dirty="0" err="1" smtClean="0"/>
              <a:t>đi</a:t>
            </a:r>
            <a:r>
              <a:rPr lang="en-US" sz="2400" dirty="0" smtClean="0"/>
              <a:t> </a:t>
            </a:r>
            <a:r>
              <a:rPr lang="en-US" sz="2400" dirty="0" err="1"/>
              <a:t>bộ</a:t>
            </a:r>
            <a:r>
              <a:rPr lang="en-US" sz="2400" dirty="0"/>
              <a:t> an </a:t>
            </a:r>
            <a:r>
              <a:rPr lang="en-US" sz="2400" dirty="0" err="1"/>
              <a:t>toàn</a:t>
            </a:r>
            <a:r>
              <a:rPr lang="en-US" sz="2400" dirty="0"/>
              <a:t>, </a:t>
            </a:r>
            <a:r>
              <a:rPr lang="en-US" sz="2400" dirty="0" err="1"/>
              <a:t>ngồi</a:t>
            </a:r>
            <a:r>
              <a:rPr lang="en-US" sz="2400" dirty="0"/>
              <a:t> </a:t>
            </a:r>
            <a:r>
              <a:rPr lang="en-US" sz="2400" dirty="0" err="1"/>
              <a:t>sau</a:t>
            </a:r>
            <a:r>
              <a:rPr lang="en-US" sz="2400" dirty="0"/>
              <a:t> </a:t>
            </a:r>
            <a:r>
              <a:rPr lang="en-US" sz="2400" dirty="0" err="1"/>
              <a:t>xe</a:t>
            </a:r>
            <a:r>
              <a:rPr lang="en-US" sz="2400" dirty="0"/>
              <a:t> </a:t>
            </a:r>
            <a:r>
              <a:rPr lang="en-US" sz="2400" dirty="0" err="1"/>
              <a:t>đạp</a:t>
            </a:r>
            <a:r>
              <a:rPr lang="en-US" sz="2400" dirty="0"/>
              <a:t>, </a:t>
            </a:r>
            <a:r>
              <a:rPr lang="en-US" sz="2400" dirty="0" err="1"/>
              <a:t>xe</a:t>
            </a:r>
            <a:r>
              <a:rPr lang="en-US" sz="2400" dirty="0"/>
              <a:t> </a:t>
            </a:r>
            <a:r>
              <a:rPr lang="en-US" sz="2400" dirty="0" err="1"/>
              <a:t>máy</a:t>
            </a:r>
            <a:r>
              <a:rPr lang="en-US" sz="2400" dirty="0"/>
              <a:t> </a:t>
            </a:r>
            <a:r>
              <a:rPr lang="en-US" sz="2400" dirty="0" err="1"/>
              <a:t>và</a:t>
            </a:r>
            <a:r>
              <a:rPr lang="en-US" sz="2400" dirty="0"/>
              <a:t> </a:t>
            </a:r>
            <a:r>
              <a:rPr lang="en-US" sz="2400" dirty="0" err="1"/>
              <a:t>ngồi</a:t>
            </a:r>
            <a:r>
              <a:rPr lang="en-US" sz="2400" dirty="0"/>
              <a:t> </a:t>
            </a:r>
            <a:r>
              <a:rPr lang="en-US" sz="2400" dirty="0" err="1"/>
              <a:t>trong</a:t>
            </a:r>
            <a:r>
              <a:rPr lang="en-US" sz="2400" dirty="0"/>
              <a:t> ô </a:t>
            </a:r>
            <a:r>
              <a:rPr lang="en-US" sz="2400" dirty="0" err="1"/>
              <a:t>tô</a:t>
            </a:r>
            <a:r>
              <a:rPr lang="en-US" sz="2400" dirty="0"/>
              <a:t> an </a:t>
            </a:r>
            <a:r>
              <a:rPr lang="en-US" sz="2400" dirty="0" err="1"/>
              <a:t>toàn</a:t>
            </a:r>
            <a:r>
              <a:rPr lang="en-US" sz="2400" dirty="0"/>
              <a:t>.</a:t>
            </a:r>
          </a:p>
        </p:txBody>
      </p:sp>
      <p:sp>
        <p:nvSpPr>
          <p:cNvPr id="29710" name="Rectangle 16"/>
          <p:cNvSpPr>
            <a:spLocks noChangeArrowheads="1"/>
          </p:cNvSpPr>
          <p:nvPr/>
        </p:nvSpPr>
        <p:spPr bwMode="auto">
          <a:xfrm>
            <a:off x="685800" y="2685871"/>
            <a:ext cx="8229600" cy="830997"/>
          </a:xfrm>
          <a:prstGeom prst="rect">
            <a:avLst/>
          </a:prstGeom>
          <a:noFill/>
          <a:ln w="9525">
            <a:noFill/>
            <a:miter lim="800000"/>
            <a:headEnd/>
            <a:tailEnd/>
          </a:ln>
        </p:spPr>
        <p:txBody>
          <a:bodyPr wrap="square">
            <a:spAutoFit/>
          </a:bodyPr>
          <a:lstStyle/>
          <a:p>
            <a:r>
              <a:rPr lang="en-US" sz="2400" dirty="0" err="1"/>
              <a:t>Nêu</a:t>
            </a:r>
            <a:r>
              <a:rPr lang="en-US" sz="2400" dirty="0"/>
              <a:t> </a:t>
            </a:r>
            <a:r>
              <a:rPr lang="en-US" sz="2400" dirty="0" err="1"/>
              <a:t>và</a:t>
            </a:r>
            <a:r>
              <a:rPr lang="en-US" sz="2400" dirty="0"/>
              <a:t> </a:t>
            </a:r>
            <a:r>
              <a:rPr lang="en-US" sz="2400" dirty="0" err="1"/>
              <a:t>vận</a:t>
            </a:r>
            <a:r>
              <a:rPr lang="en-US" sz="2400" dirty="0"/>
              <a:t> </a:t>
            </a:r>
            <a:r>
              <a:rPr lang="en-US" sz="2400" dirty="0" err="1"/>
              <a:t>dụng</a:t>
            </a:r>
            <a:r>
              <a:rPr lang="en-US" sz="2400" dirty="0"/>
              <a:t> </a:t>
            </a:r>
            <a:r>
              <a:rPr lang="en-US" sz="2400" dirty="0" err="1"/>
              <a:t>được</a:t>
            </a:r>
            <a:r>
              <a:rPr lang="en-US" sz="2400" dirty="0"/>
              <a:t> </a:t>
            </a:r>
            <a:r>
              <a:rPr lang="en-US" sz="2400" dirty="0" err="1"/>
              <a:t>các</a:t>
            </a:r>
            <a:r>
              <a:rPr lang="en-US" sz="2400" dirty="0"/>
              <a:t> </a:t>
            </a:r>
            <a:r>
              <a:rPr lang="en-US" sz="2400" dirty="0" err="1"/>
              <a:t>quy</a:t>
            </a:r>
            <a:r>
              <a:rPr lang="en-US" sz="2400" dirty="0"/>
              <a:t> </a:t>
            </a:r>
            <a:r>
              <a:rPr lang="en-US" sz="2400" dirty="0" err="1"/>
              <a:t>tắc</a:t>
            </a:r>
            <a:r>
              <a:rPr lang="en-US" sz="2400" dirty="0"/>
              <a:t> </a:t>
            </a:r>
            <a:r>
              <a:rPr lang="en-US" sz="2400" dirty="0" err="1"/>
              <a:t>ngồi</a:t>
            </a:r>
            <a:r>
              <a:rPr lang="en-US" sz="2400" dirty="0"/>
              <a:t> </a:t>
            </a:r>
            <a:r>
              <a:rPr lang="en-US" sz="2400" dirty="0" err="1"/>
              <a:t>sau</a:t>
            </a:r>
            <a:r>
              <a:rPr lang="en-US" sz="2400" dirty="0"/>
              <a:t> </a:t>
            </a:r>
            <a:r>
              <a:rPr lang="en-US" sz="2400" dirty="0" err="1"/>
              <a:t>xe</a:t>
            </a:r>
            <a:r>
              <a:rPr lang="en-US" sz="2400" dirty="0"/>
              <a:t> </a:t>
            </a:r>
            <a:r>
              <a:rPr lang="en-US" sz="2400" dirty="0" err="1"/>
              <a:t>đạp</a:t>
            </a:r>
            <a:r>
              <a:rPr lang="en-US" sz="2400" dirty="0"/>
              <a:t>, </a:t>
            </a:r>
            <a:r>
              <a:rPr lang="en-US" sz="2400" dirty="0" err="1"/>
              <a:t>xe</a:t>
            </a:r>
            <a:r>
              <a:rPr lang="en-US" sz="2400" dirty="0"/>
              <a:t> </a:t>
            </a:r>
            <a:r>
              <a:rPr lang="en-US" sz="2400" dirty="0" err="1"/>
              <a:t>máy</a:t>
            </a:r>
            <a:r>
              <a:rPr lang="en-US" sz="2400" dirty="0"/>
              <a:t>, ô </a:t>
            </a:r>
            <a:r>
              <a:rPr lang="en-US" sz="2400" dirty="0" err="1"/>
              <a:t>tô</a:t>
            </a:r>
            <a:r>
              <a:rPr lang="en-US" sz="2400" dirty="0"/>
              <a:t> an </a:t>
            </a:r>
            <a:r>
              <a:rPr lang="en-US" sz="2400" dirty="0" err="1"/>
              <a:t>toàn</a:t>
            </a:r>
            <a:r>
              <a:rPr lang="en-US" sz="2400" dirty="0"/>
              <a:t>.</a:t>
            </a:r>
          </a:p>
        </p:txBody>
      </p:sp>
      <p:sp>
        <p:nvSpPr>
          <p:cNvPr id="29712" name="Rectangle 18"/>
          <p:cNvSpPr>
            <a:spLocks noChangeArrowheads="1"/>
          </p:cNvSpPr>
          <p:nvPr/>
        </p:nvSpPr>
        <p:spPr bwMode="auto">
          <a:xfrm>
            <a:off x="533400" y="1066800"/>
            <a:ext cx="5334000" cy="430887"/>
          </a:xfrm>
          <a:prstGeom prst="rect">
            <a:avLst/>
          </a:prstGeom>
          <a:noFill/>
          <a:ln w="9525">
            <a:noFill/>
            <a:miter lim="800000"/>
            <a:headEnd/>
            <a:tailEnd/>
          </a:ln>
        </p:spPr>
        <p:txBody>
          <a:bodyPr wrap="square">
            <a:spAutoFit/>
          </a:bodyPr>
          <a:lstStyle/>
          <a:p>
            <a:pPr eaLnBrk="1" hangingPunct="1"/>
            <a:r>
              <a:rPr lang="en-US" altLang="en-US" sz="2200" b="1" u="sng" dirty="0">
                <a:solidFill>
                  <a:srgbClr val="1F497D">
                    <a:lumMod val="75000"/>
                  </a:srgbClr>
                </a:solidFill>
                <a:latin typeface="Tahoma" pitchFamily="34" charset="0"/>
                <a:cs typeface="Tahoma" pitchFamily="34" charset="0"/>
              </a:rPr>
              <a:t>Sau </a:t>
            </a:r>
            <a:r>
              <a:rPr lang="en-US" altLang="en-US" sz="2200" b="1" u="sng" dirty="0" err="1">
                <a:solidFill>
                  <a:srgbClr val="1F497D">
                    <a:lumMod val="75000"/>
                  </a:srgbClr>
                </a:solidFill>
                <a:latin typeface="Tahoma" pitchFamily="34" charset="0"/>
                <a:cs typeface="Tahoma" pitchFamily="34" charset="0"/>
              </a:rPr>
              <a:t>bài</a:t>
            </a:r>
            <a:r>
              <a:rPr lang="en-US" altLang="en-US" sz="2200" b="1" u="sng" dirty="0">
                <a:solidFill>
                  <a:srgbClr val="1F497D">
                    <a:lumMod val="75000"/>
                  </a:srgbClr>
                </a:solidFill>
                <a:latin typeface="Tahoma" pitchFamily="34" charset="0"/>
                <a:cs typeface="Tahoma" pitchFamily="34" charset="0"/>
              </a:rPr>
              <a:t> </a:t>
            </a:r>
            <a:r>
              <a:rPr lang="en-US" altLang="en-US" sz="2200" b="1" u="sng" dirty="0" err="1">
                <a:solidFill>
                  <a:srgbClr val="1F497D">
                    <a:lumMod val="75000"/>
                  </a:srgbClr>
                </a:solidFill>
                <a:latin typeface="Tahoma" pitchFamily="34" charset="0"/>
                <a:cs typeface="Tahoma" pitchFamily="34" charset="0"/>
              </a:rPr>
              <a:t>học</a:t>
            </a:r>
            <a:r>
              <a:rPr lang="en-US" altLang="en-US" sz="2200" b="1" u="sng" dirty="0">
                <a:solidFill>
                  <a:srgbClr val="1F497D">
                    <a:lumMod val="75000"/>
                  </a:srgbClr>
                </a:solidFill>
                <a:latin typeface="Tahoma" pitchFamily="34" charset="0"/>
                <a:cs typeface="Tahoma" pitchFamily="34" charset="0"/>
              </a:rPr>
              <a:t> </a:t>
            </a:r>
            <a:r>
              <a:rPr lang="en-US" altLang="en-US" sz="2200" b="1" u="sng" dirty="0" err="1">
                <a:solidFill>
                  <a:srgbClr val="1F497D">
                    <a:lumMod val="75000"/>
                  </a:srgbClr>
                </a:solidFill>
                <a:latin typeface="Tahoma" pitchFamily="34" charset="0"/>
                <a:cs typeface="Tahoma" pitchFamily="34" charset="0"/>
              </a:rPr>
              <a:t>này</a:t>
            </a:r>
            <a:r>
              <a:rPr lang="en-US" altLang="en-US" sz="2200" b="1" u="sng" dirty="0">
                <a:solidFill>
                  <a:srgbClr val="1F497D">
                    <a:lumMod val="75000"/>
                  </a:srgbClr>
                </a:solidFill>
                <a:latin typeface="Tahoma" pitchFamily="34" charset="0"/>
                <a:cs typeface="Tahoma" pitchFamily="34" charset="0"/>
              </a:rPr>
              <a:t>, </a:t>
            </a:r>
            <a:r>
              <a:rPr lang="en-US" altLang="en-US" sz="2200" b="1" u="sng" dirty="0" err="1">
                <a:solidFill>
                  <a:srgbClr val="1F497D">
                    <a:lumMod val="75000"/>
                  </a:srgbClr>
                </a:solidFill>
                <a:latin typeface="Tahoma" pitchFamily="34" charset="0"/>
                <a:cs typeface="Tahoma" pitchFamily="34" charset="0"/>
              </a:rPr>
              <a:t>học</a:t>
            </a:r>
            <a:r>
              <a:rPr lang="en-US" altLang="en-US" sz="2200" b="1" u="sng" dirty="0">
                <a:solidFill>
                  <a:srgbClr val="1F497D">
                    <a:lumMod val="75000"/>
                  </a:srgbClr>
                </a:solidFill>
                <a:latin typeface="Tahoma" pitchFamily="34" charset="0"/>
                <a:cs typeface="Tahoma" pitchFamily="34" charset="0"/>
              </a:rPr>
              <a:t> </a:t>
            </a:r>
            <a:r>
              <a:rPr lang="en-US" altLang="en-US" sz="2200" b="1" u="sng" dirty="0" err="1">
                <a:solidFill>
                  <a:srgbClr val="1F497D">
                    <a:lumMod val="75000"/>
                  </a:srgbClr>
                </a:solidFill>
                <a:latin typeface="Tahoma" pitchFamily="34" charset="0"/>
                <a:cs typeface="Tahoma" pitchFamily="34" charset="0"/>
              </a:rPr>
              <a:t>sinh</a:t>
            </a:r>
            <a:r>
              <a:rPr lang="en-US" altLang="en-US" sz="2200" b="1" u="sng" dirty="0">
                <a:solidFill>
                  <a:srgbClr val="1F497D">
                    <a:lumMod val="75000"/>
                  </a:srgbClr>
                </a:solidFill>
                <a:latin typeface="Tahoma" pitchFamily="34" charset="0"/>
                <a:cs typeface="Tahoma" pitchFamily="34" charset="0"/>
              </a:rPr>
              <a:t>:</a:t>
            </a:r>
          </a:p>
        </p:txBody>
      </p:sp>
      <p:sp>
        <p:nvSpPr>
          <p:cNvPr id="20" name="TextBox 19"/>
          <p:cNvSpPr txBox="1"/>
          <p:nvPr/>
        </p:nvSpPr>
        <p:spPr>
          <a:xfrm>
            <a:off x="914400" y="0"/>
            <a:ext cx="5410200" cy="461963"/>
          </a:xfrm>
          <a:prstGeom prst="rect">
            <a:avLst/>
          </a:prstGeom>
          <a:noFill/>
        </p:spPr>
        <p:txBody>
          <a:bodyPr>
            <a:spAutoFit/>
          </a:bodyPr>
          <a:lstStyle/>
          <a:p>
            <a:pPr eaLnBrk="1" hangingPunct="1">
              <a:defRPr/>
            </a:pPr>
            <a:r>
              <a:rPr lang="en-US" sz="2400" b="1" dirty="0" err="1" smtClean="0">
                <a:solidFill>
                  <a:schemeClr val="tx2">
                    <a:lumMod val="75000"/>
                  </a:schemeClr>
                </a:solidFill>
              </a:rPr>
              <a:t>Mục</a:t>
            </a:r>
            <a:r>
              <a:rPr lang="en-US" sz="2400" b="1" dirty="0" smtClean="0">
                <a:solidFill>
                  <a:schemeClr val="tx2">
                    <a:lumMod val="75000"/>
                  </a:schemeClr>
                </a:solidFill>
              </a:rPr>
              <a:t> </a:t>
            </a:r>
            <a:r>
              <a:rPr lang="en-US" sz="2400" b="1" dirty="0" err="1" smtClean="0">
                <a:solidFill>
                  <a:schemeClr val="tx2">
                    <a:lumMod val="75000"/>
                  </a:schemeClr>
                </a:solidFill>
              </a:rPr>
              <a:t>tiêu</a:t>
            </a:r>
            <a:r>
              <a:rPr lang="en-US" sz="2400" b="1" dirty="0" smtClean="0">
                <a:solidFill>
                  <a:schemeClr val="tx2">
                    <a:lumMod val="75000"/>
                  </a:schemeClr>
                </a:solidFill>
              </a:rPr>
              <a:t>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Tree>
    <p:extLst>
      <p:ext uri="{BB962C8B-B14F-4D97-AF65-F5344CB8AC3E}">
        <p14:creationId xmlns:p14="http://schemas.microsoft.com/office/powerpoint/2010/main" val="5267786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712">
                                            <p:txEl>
                                              <p:pRg st="0" end="0"/>
                                            </p:txEl>
                                          </p:spTgt>
                                        </p:tgtEl>
                                        <p:attrNameLst>
                                          <p:attrName>style.visibility</p:attrName>
                                        </p:attrNameLst>
                                      </p:cBhvr>
                                      <p:to>
                                        <p:strVal val="visible"/>
                                      </p:to>
                                    </p:set>
                                    <p:animEffect transition="in" filter="fade">
                                      <p:cBhvr>
                                        <p:cTn id="7" dur="2000"/>
                                        <p:tgtEl>
                                          <p:spTgt spid="297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9699"/>
                                        </p:tgtEl>
                                        <p:attrNameLst>
                                          <p:attrName>style.visibility</p:attrName>
                                        </p:attrNameLst>
                                      </p:cBhvr>
                                      <p:to>
                                        <p:strVal val="visible"/>
                                      </p:to>
                                    </p:set>
                                    <p:animEffect transition="in" filter="wipe(down)">
                                      <p:cBhvr>
                                        <p:cTn id="12" dur="500"/>
                                        <p:tgtEl>
                                          <p:spTgt spid="2969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9710"/>
                                        </p:tgtEl>
                                        <p:attrNameLst>
                                          <p:attrName>style.visibility</p:attrName>
                                        </p:attrNameLst>
                                      </p:cBhvr>
                                      <p:to>
                                        <p:strVal val="visible"/>
                                      </p:to>
                                    </p:set>
                                    <p:animEffect transition="in" filter="wipe(down)">
                                      <p:cBhvr>
                                        <p:cTn id="23" dur="500"/>
                                        <p:tgtEl>
                                          <p:spTgt spid="297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9709"/>
                                        </p:tgtEl>
                                        <p:attrNameLst>
                                          <p:attrName>style.visibility</p:attrName>
                                        </p:attrNameLst>
                                      </p:cBhvr>
                                      <p:to>
                                        <p:strVal val="visible"/>
                                      </p:to>
                                    </p:set>
                                    <p:animEffect transition="in" filter="wipe(down)">
                                      <p:cBhvr>
                                        <p:cTn id="31" dur="500"/>
                                        <p:tgtEl>
                                          <p:spTgt spid="2970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33794"/>
                                        </p:tgtEl>
                                        <p:attrNameLst>
                                          <p:attrName>style.visibility</p:attrName>
                                        </p:attrNameLst>
                                      </p:cBhvr>
                                      <p:to>
                                        <p:strVal val="visible"/>
                                      </p:to>
                                    </p:set>
                                    <p:animEffect transition="in" filter="wipe(down)">
                                      <p:cBhvr>
                                        <p:cTn id="36" dur="500"/>
                                        <p:tgtEl>
                                          <p:spTgt spid="33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animBg="1"/>
      <p:bldP spid="29699" grpId="0"/>
      <p:bldP spid="13" grpId="0" animBg="1"/>
      <p:bldP spid="14" grpId="0" animBg="1"/>
      <p:bldP spid="15" grpId="0" animBg="1"/>
      <p:bldP spid="29709" grpId="0"/>
      <p:bldP spid="29710" grpId="0"/>
      <p:bldP spid="29712" grpId="0" build="allAtOnce"/>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0"/>
            <a:ext cx="5410200" cy="461963"/>
          </a:xfrm>
          <a:prstGeom prst="rect">
            <a:avLst/>
          </a:prstGeom>
          <a:noFill/>
        </p:spPr>
        <p:txBody>
          <a:bodyPr>
            <a:spAutoFit/>
          </a:bodyPr>
          <a:lstStyle/>
          <a:p>
            <a:pPr eaLnBrk="1" hangingPunct="1">
              <a:defRPr/>
            </a:pPr>
            <a:r>
              <a:rPr lang="en-US" sz="2400" b="1" dirty="0" smtClean="0">
                <a:solidFill>
                  <a:schemeClr val="tx2">
                    <a:lumMod val="75000"/>
                  </a:schemeClr>
                </a:solidFill>
              </a:rPr>
              <a:t>A. </a:t>
            </a:r>
            <a:r>
              <a:rPr lang="en-US" sz="2400" b="1" dirty="0" err="1" smtClean="0">
                <a:solidFill>
                  <a:schemeClr val="tx2">
                    <a:lumMod val="75000"/>
                  </a:schemeClr>
                </a:solidFill>
              </a:rPr>
              <a:t>Tình</a:t>
            </a:r>
            <a:r>
              <a:rPr lang="en-US" sz="2400" b="1" dirty="0" smtClean="0">
                <a:solidFill>
                  <a:schemeClr val="tx2">
                    <a:lumMod val="75000"/>
                  </a:schemeClr>
                </a:solidFill>
              </a:rPr>
              <a:t> </a:t>
            </a:r>
            <a:r>
              <a:rPr lang="en-US" sz="2400" b="1" dirty="0" err="1" smtClean="0">
                <a:solidFill>
                  <a:schemeClr val="tx2">
                    <a:lumMod val="75000"/>
                  </a:schemeClr>
                </a:solidFill>
              </a:rPr>
              <a:t>huống</a:t>
            </a:r>
            <a:r>
              <a:rPr lang="en-US" sz="2400" b="1" dirty="0" smtClean="0">
                <a:solidFill>
                  <a:schemeClr val="tx2">
                    <a:lumMod val="75000"/>
                  </a:schemeClr>
                </a:solidFill>
              </a:rPr>
              <a:t> </a:t>
            </a:r>
            <a:r>
              <a:rPr lang="en-US" sz="2400" b="1" dirty="0" err="1" smtClean="0">
                <a:solidFill>
                  <a:schemeClr val="tx2">
                    <a:lumMod val="75000"/>
                  </a:schemeClr>
                </a:solidFill>
              </a:rPr>
              <a:t>xuất</a:t>
            </a:r>
            <a:r>
              <a:rPr lang="en-US" sz="2400" b="1" dirty="0" smtClean="0">
                <a:solidFill>
                  <a:schemeClr val="tx2">
                    <a:lumMod val="75000"/>
                  </a:schemeClr>
                </a:solidFill>
              </a:rPr>
              <a:t> </a:t>
            </a:r>
            <a:r>
              <a:rPr lang="en-US" sz="2400" b="1" dirty="0" err="1" smtClean="0">
                <a:solidFill>
                  <a:schemeClr val="tx2">
                    <a:lumMod val="75000"/>
                  </a:schemeClr>
                </a:solidFill>
              </a:rPr>
              <a:t>phát</a:t>
            </a:r>
            <a:endParaRPr lang="en-US" sz="2400" b="1" dirty="0">
              <a:solidFill>
                <a:schemeClr val="tx2">
                  <a:lumMod val="75000"/>
                </a:schemeClr>
              </a:solidFill>
            </a:endParaRPr>
          </a:p>
        </p:txBody>
      </p:sp>
      <p:grpSp>
        <p:nvGrpSpPr>
          <p:cNvPr id="6" name="Group 5"/>
          <p:cNvGrpSpPr/>
          <p:nvPr/>
        </p:nvGrpSpPr>
        <p:grpSpPr>
          <a:xfrm>
            <a:off x="0" y="1663323"/>
            <a:ext cx="2057400" cy="3844925"/>
            <a:chOff x="0" y="1663323"/>
            <a:chExt cx="2057400" cy="3844925"/>
          </a:xfrm>
        </p:grpSpPr>
        <p:pic>
          <p:nvPicPr>
            <p:cNvPr id="8" name="Picture 2"/>
            <p:cNvPicPr>
              <a:picLocks noChangeAspect="1" noChangeArrowheads="1"/>
            </p:cNvPicPr>
            <p:nvPr/>
          </p:nvPicPr>
          <p:blipFill>
            <a:blip r:embed="rId2" cstate="print"/>
            <a:srcRect l="30469" t="56250" r="59375" b="16667"/>
            <a:stretch>
              <a:fillRect/>
            </a:stretch>
          </p:blipFill>
          <p:spPr bwMode="auto">
            <a:xfrm>
              <a:off x="0" y="1698248"/>
              <a:ext cx="2057400" cy="3810000"/>
            </a:xfrm>
            <a:prstGeom prst="rect">
              <a:avLst/>
            </a:prstGeom>
            <a:noFill/>
            <a:ln w="9525">
              <a:noFill/>
              <a:miter lim="800000"/>
              <a:headEnd/>
              <a:tailEnd/>
            </a:ln>
          </p:spPr>
        </p:pic>
        <p:pic>
          <p:nvPicPr>
            <p:cNvPr id="9" name="Picture 8"/>
            <p:cNvPicPr>
              <a:picLocks noChangeAspect="1"/>
            </p:cNvPicPr>
            <p:nvPr/>
          </p:nvPicPr>
          <p:blipFill>
            <a:blip r:embed="rId3"/>
            <a:stretch>
              <a:fillRect/>
            </a:stretch>
          </p:blipFill>
          <p:spPr>
            <a:xfrm>
              <a:off x="1219200" y="1663323"/>
              <a:ext cx="323850" cy="142875"/>
            </a:xfrm>
            <a:prstGeom prst="rect">
              <a:avLst/>
            </a:prstGeom>
          </p:spPr>
        </p:pic>
      </p:grpSp>
      <p:sp>
        <p:nvSpPr>
          <p:cNvPr id="5" name="Rounded Rectangular Callout 4"/>
          <p:cNvSpPr/>
          <p:nvPr/>
        </p:nvSpPr>
        <p:spPr>
          <a:xfrm>
            <a:off x="2590800" y="1637923"/>
            <a:ext cx="6248400" cy="1867277"/>
          </a:xfrm>
          <a:prstGeom prst="wedgeRoundRectCallout">
            <a:avLst>
              <a:gd name="adj1" fmla="val -60303"/>
              <a:gd name="adj2" fmla="val -8643"/>
              <a:gd name="adj3" fmla="val 16667"/>
            </a:avLst>
          </a:prstGeom>
          <a:solidFill>
            <a:srgbClr val="92D050"/>
          </a:solidFill>
          <a:ln w="25400">
            <a:noFill/>
            <a:miter lim="800000"/>
            <a:headEnd/>
            <a:tailEnd/>
          </a:ln>
        </p:spPr>
        <p:txBody>
          <a:bodyPr anchor="ctr"/>
          <a:lstStyle/>
          <a:p>
            <a:r>
              <a:rPr lang="vi-VN" sz="2400" dirty="0"/>
              <a:t>Bằng hiểu biết của bản thân, hãy nêu ý kiến của em về </a:t>
            </a:r>
            <a:r>
              <a:rPr lang="en-US" sz="2400" dirty="0" err="1" smtClean="0"/>
              <a:t>cách</a:t>
            </a:r>
            <a:r>
              <a:rPr lang="en-US" sz="2400" dirty="0" smtClean="0"/>
              <a:t> </a:t>
            </a:r>
            <a:r>
              <a:rPr lang="vi-VN" sz="2400" dirty="0" smtClean="0"/>
              <a:t>đi </a:t>
            </a:r>
            <a:r>
              <a:rPr lang="vi-VN" sz="2400" dirty="0"/>
              <a:t>bộ </a:t>
            </a:r>
            <a:r>
              <a:rPr lang="vi-VN" sz="2400" dirty="0" smtClean="0"/>
              <a:t>hoặc </a:t>
            </a:r>
            <a:r>
              <a:rPr lang="vi-VN" sz="2400" dirty="0"/>
              <a:t>ngồi sau xe đạp, xe máy hoặc ngồi trong ô tô như thế nào là an toàn?</a:t>
            </a:r>
            <a:endParaRPr lang="en-US" sz="2400" dirty="0"/>
          </a:p>
        </p:txBody>
      </p:sp>
    </p:spTree>
    <p:extLst>
      <p:ext uri="{BB962C8B-B14F-4D97-AF65-F5344CB8AC3E}">
        <p14:creationId xmlns:p14="http://schemas.microsoft.com/office/powerpoint/2010/main" val="1568930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Slide Number Placeholder 3"/>
          <p:cNvSpPr>
            <a:spLocks noGrp="1"/>
          </p:cNvSpPr>
          <p:nvPr>
            <p:ph type="sldNum" sz="quarter" idx="12"/>
          </p:nvPr>
        </p:nvSpPr>
        <p:spPr bwMode="auto">
          <a:noFill/>
          <a:ln>
            <a:miter lim="800000"/>
            <a:headEnd/>
            <a:tailEnd/>
          </a:ln>
        </p:spPr>
        <p:txBody>
          <a:bodyPr/>
          <a:lstStyle/>
          <a:p>
            <a:fld id="{491EDF3F-E2E7-471B-9F75-723DB8E99120}" type="slidenum">
              <a:rPr lang="en-US" altLang="en-US"/>
              <a:pPr/>
              <a:t>52</a:t>
            </a:fld>
            <a:endParaRPr lang="en-US" altLang="en-US"/>
          </a:p>
        </p:txBody>
      </p:sp>
      <p:sp>
        <p:nvSpPr>
          <p:cNvPr id="9" name="Title 2"/>
          <p:cNvSpPr txBox="1">
            <a:spLocks/>
          </p:cNvSpPr>
          <p:nvPr/>
        </p:nvSpPr>
        <p:spPr bwMode="auto">
          <a:xfrm>
            <a:off x="152400" y="533400"/>
            <a:ext cx="87630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vi-VN" sz="2200" b="1" dirty="0" smtClean="0">
                <a:latin typeface="Tahoma" panose="020B0604030504040204" pitchFamily="34" charset="0"/>
                <a:ea typeface="Tahoma" panose="020B0604030504040204" pitchFamily="34" charset="0"/>
                <a:cs typeface="Tahoma" panose="020B0604030504040204" pitchFamily="34" charset="0"/>
              </a:rPr>
              <a:t>1. </a:t>
            </a:r>
            <a:r>
              <a:rPr lang="vi-VN" sz="2400" b="1" dirty="0" smtClean="0">
                <a:latin typeface="Tahoma" panose="020B0604030504040204" pitchFamily="34" charset="0"/>
                <a:ea typeface="Tahoma" panose="020B0604030504040204" pitchFamily="34" charset="0"/>
                <a:cs typeface="Tahoma" panose="020B0604030504040204" pitchFamily="34" charset="0"/>
              </a:rPr>
              <a:t>Đi </a:t>
            </a:r>
            <a:r>
              <a:rPr lang="vi-VN" sz="2400" b="1" dirty="0">
                <a:latin typeface="Tahoma" panose="020B0604030504040204" pitchFamily="34" charset="0"/>
                <a:ea typeface="Tahoma" panose="020B0604030504040204" pitchFamily="34" charset="0"/>
                <a:cs typeface="Tahoma" panose="020B0604030504040204" pitchFamily="34" charset="0"/>
              </a:rPr>
              <a:t>bộ an toàn</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2" name="Rectangle 1"/>
          <p:cNvSpPr/>
          <p:nvPr/>
        </p:nvSpPr>
        <p:spPr>
          <a:xfrm>
            <a:off x="228600" y="1121797"/>
            <a:ext cx="8915400" cy="400110"/>
          </a:xfrm>
          <a:prstGeom prst="rect">
            <a:avLst/>
          </a:prstGeom>
        </p:spPr>
        <p:txBody>
          <a:bodyPr wrap="square">
            <a:spAutoFit/>
          </a:bodyPr>
          <a:lstStyle/>
          <a:p>
            <a:r>
              <a:rPr lang="vi-VN" sz="2000" i="1" dirty="0">
                <a:latin typeface="Tahoma" panose="020B0604030504040204" pitchFamily="34" charset="0"/>
                <a:ea typeface="Tahoma" panose="020B0604030504040204" pitchFamily="34" charset="0"/>
                <a:cs typeface="Tahoma" panose="020B0604030504040204" pitchFamily="34" charset="0"/>
              </a:rPr>
              <a:t>Quan sát hình ảnh sau </a:t>
            </a:r>
            <a:r>
              <a:rPr lang="vi-VN" sz="2000" i="1" dirty="0" smtClean="0">
                <a:latin typeface="Tahoma" panose="020B0604030504040204" pitchFamily="34" charset="0"/>
                <a:ea typeface="Tahoma" panose="020B0604030504040204" pitchFamily="34" charset="0"/>
                <a:cs typeface="Tahoma" panose="020B0604030504040204" pitchFamily="34" charset="0"/>
              </a:rPr>
              <a:t>đây</a:t>
            </a:r>
            <a:r>
              <a:rPr lang="en-US" sz="2000" i="1" dirty="0" smtClean="0">
                <a:latin typeface="Tahoma" panose="020B0604030504040204" pitchFamily="34" charset="0"/>
                <a:ea typeface="Tahoma" panose="020B0604030504040204" pitchFamily="34" charset="0"/>
                <a:cs typeface="Tahoma" panose="020B0604030504040204" pitchFamily="34" charset="0"/>
              </a:rPr>
              <a:t> </a:t>
            </a:r>
            <a:r>
              <a:rPr lang="en-US" sz="2000" i="1" dirty="0" err="1" smtClean="0">
                <a:latin typeface="Tahoma" panose="020B0604030504040204" pitchFamily="34" charset="0"/>
                <a:ea typeface="Tahoma" panose="020B0604030504040204" pitchFamily="34" charset="0"/>
                <a:cs typeface="Tahoma" panose="020B0604030504040204" pitchFamily="34" charset="0"/>
              </a:rPr>
              <a:t>và</a:t>
            </a:r>
            <a:r>
              <a:rPr lang="en-US" sz="2000" i="1" dirty="0" smtClean="0">
                <a:latin typeface="Tahoma" panose="020B0604030504040204" pitchFamily="34" charset="0"/>
                <a:ea typeface="Tahoma" panose="020B0604030504040204" pitchFamily="34" charset="0"/>
                <a:cs typeface="Tahoma" panose="020B0604030504040204" pitchFamily="34" charset="0"/>
              </a:rPr>
              <a:t> </a:t>
            </a:r>
            <a:r>
              <a:rPr lang="en-US" sz="2000" i="1" dirty="0" err="1" smtClean="0">
                <a:latin typeface="Tahoma" panose="020B0604030504040204" pitchFamily="34" charset="0"/>
                <a:ea typeface="Tahoma" panose="020B0604030504040204" pitchFamily="34" charset="0"/>
                <a:cs typeface="Tahoma" panose="020B0604030504040204" pitchFamily="34" charset="0"/>
              </a:rPr>
              <a:t>cho</a:t>
            </a:r>
            <a:r>
              <a:rPr lang="en-US" sz="2000" i="1" dirty="0" smtClean="0">
                <a:latin typeface="Tahoma" panose="020B0604030504040204" pitchFamily="34" charset="0"/>
                <a:ea typeface="Tahoma" panose="020B0604030504040204" pitchFamily="34" charset="0"/>
                <a:cs typeface="Tahoma" panose="020B0604030504040204" pitchFamily="34" charset="0"/>
              </a:rPr>
              <a:t> </a:t>
            </a:r>
            <a:r>
              <a:rPr lang="en-US" sz="2000" i="1" dirty="0" err="1" smtClean="0">
                <a:latin typeface="Tahoma" panose="020B0604030504040204" pitchFamily="34" charset="0"/>
                <a:ea typeface="Tahoma" panose="020B0604030504040204" pitchFamily="34" charset="0"/>
                <a:cs typeface="Tahoma" panose="020B0604030504040204" pitchFamily="34" charset="0"/>
              </a:rPr>
              <a:t>biết</a:t>
            </a:r>
            <a:r>
              <a:rPr lang="en-US" sz="2000" i="1" dirty="0" smtClean="0">
                <a:latin typeface="Tahoma" panose="020B0604030504040204" pitchFamily="34" charset="0"/>
                <a:ea typeface="Tahoma" panose="020B0604030504040204" pitchFamily="34" charset="0"/>
                <a:cs typeface="Tahoma" panose="020B0604030504040204" pitchFamily="34" charset="0"/>
              </a:rPr>
              <a:t> </a:t>
            </a:r>
            <a:r>
              <a:rPr lang="en-US" sz="2000" i="1" dirty="0" err="1" smtClean="0">
                <a:latin typeface="Tahoma" panose="020B0604030504040204" pitchFamily="34" charset="0"/>
                <a:ea typeface="Tahoma" panose="020B0604030504040204" pitchFamily="34" charset="0"/>
                <a:cs typeface="Tahoma" panose="020B0604030504040204" pitchFamily="34" charset="0"/>
              </a:rPr>
              <a:t>cách</a:t>
            </a:r>
            <a:r>
              <a:rPr lang="en-US" sz="2000" i="1" dirty="0" smtClean="0">
                <a:latin typeface="Tahoma" panose="020B0604030504040204" pitchFamily="34" charset="0"/>
                <a:ea typeface="Tahoma" panose="020B0604030504040204" pitchFamily="34" charset="0"/>
                <a:cs typeface="Tahoma" panose="020B0604030504040204" pitchFamily="34" charset="0"/>
              </a:rPr>
              <a:t> </a:t>
            </a:r>
            <a:r>
              <a:rPr lang="en-US" sz="2000" i="1" dirty="0" err="1" smtClean="0">
                <a:latin typeface="Tahoma" panose="020B0604030504040204" pitchFamily="34" charset="0"/>
                <a:ea typeface="Tahoma" panose="020B0604030504040204" pitchFamily="34" charset="0"/>
                <a:cs typeface="Tahoma" panose="020B0604030504040204" pitchFamily="34" charset="0"/>
              </a:rPr>
              <a:t>đi</a:t>
            </a:r>
            <a:r>
              <a:rPr lang="en-US" sz="2000" i="1" dirty="0" smtClean="0">
                <a:latin typeface="Tahoma" panose="020B0604030504040204" pitchFamily="34" charset="0"/>
                <a:ea typeface="Tahoma" panose="020B0604030504040204" pitchFamily="34" charset="0"/>
                <a:cs typeface="Tahoma" panose="020B0604030504040204" pitchFamily="34" charset="0"/>
              </a:rPr>
              <a:t> </a:t>
            </a:r>
            <a:r>
              <a:rPr lang="en-US" sz="2000" i="1" dirty="0" err="1" smtClean="0">
                <a:latin typeface="Tahoma" panose="020B0604030504040204" pitchFamily="34" charset="0"/>
                <a:ea typeface="Tahoma" panose="020B0604030504040204" pitchFamily="34" charset="0"/>
                <a:cs typeface="Tahoma" panose="020B0604030504040204" pitchFamily="34" charset="0"/>
              </a:rPr>
              <a:t>bộ</a:t>
            </a:r>
            <a:r>
              <a:rPr lang="en-US" sz="2000" i="1" dirty="0" smtClean="0">
                <a:latin typeface="Tahoma" panose="020B0604030504040204" pitchFamily="34" charset="0"/>
                <a:ea typeface="Tahoma" panose="020B0604030504040204" pitchFamily="34" charset="0"/>
                <a:cs typeface="Tahoma" panose="020B0604030504040204" pitchFamily="34" charset="0"/>
              </a:rPr>
              <a:t> </a:t>
            </a:r>
            <a:r>
              <a:rPr lang="en-US" sz="2000" i="1" dirty="0" err="1" smtClean="0">
                <a:latin typeface="Tahoma" panose="020B0604030504040204" pitchFamily="34" charset="0"/>
                <a:ea typeface="Tahoma" panose="020B0604030504040204" pitchFamily="34" charset="0"/>
                <a:cs typeface="Tahoma" panose="020B0604030504040204" pitchFamily="34" charset="0"/>
              </a:rPr>
              <a:t>như</a:t>
            </a:r>
            <a:r>
              <a:rPr lang="en-US" sz="2000" i="1" dirty="0" smtClean="0">
                <a:latin typeface="Tahoma" panose="020B0604030504040204" pitchFamily="34" charset="0"/>
                <a:ea typeface="Tahoma" panose="020B0604030504040204" pitchFamily="34" charset="0"/>
                <a:cs typeface="Tahoma" panose="020B0604030504040204" pitchFamily="34" charset="0"/>
              </a:rPr>
              <a:t> </a:t>
            </a:r>
            <a:r>
              <a:rPr lang="en-US" sz="2000" i="1" dirty="0" err="1" smtClean="0">
                <a:latin typeface="Tahoma" panose="020B0604030504040204" pitchFamily="34" charset="0"/>
                <a:ea typeface="Tahoma" panose="020B0604030504040204" pitchFamily="34" charset="0"/>
                <a:cs typeface="Tahoma" panose="020B0604030504040204" pitchFamily="34" charset="0"/>
              </a:rPr>
              <a:t>thế</a:t>
            </a:r>
            <a:r>
              <a:rPr lang="en-US" sz="2000" i="1" dirty="0" smtClean="0">
                <a:latin typeface="Tahoma" panose="020B0604030504040204" pitchFamily="34" charset="0"/>
                <a:ea typeface="Tahoma" panose="020B0604030504040204" pitchFamily="34" charset="0"/>
                <a:cs typeface="Tahoma" panose="020B0604030504040204" pitchFamily="34" charset="0"/>
              </a:rPr>
              <a:t> </a:t>
            </a:r>
            <a:r>
              <a:rPr lang="en-US" sz="2000" i="1" dirty="0" err="1" smtClean="0">
                <a:latin typeface="Tahoma" panose="020B0604030504040204" pitchFamily="34" charset="0"/>
                <a:ea typeface="Tahoma" panose="020B0604030504040204" pitchFamily="34" charset="0"/>
                <a:cs typeface="Tahoma" panose="020B0604030504040204" pitchFamily="34" charset="0"/>
              </a:rPr>
              <a:t>nào</a:t>
            </a:r>
            <a:r>
              <a:rPr lang="en-US" sz="2000" i="1" dirty="0" smtClean="0">
                <a:latin typeface="Tahoma" panose="020B0604030504040204" pitchFamily="34" charset="0"/>
                <a:ea typeface="Tahoma" panose="020B0604030504040204" pitchFamily="34" charset="0"/>
                <a:cs typeface="Tahoma" panose="020B0604030504040204" pitchFamily="34" charset="0"/>
              </a:rPr>
              <a:t> </a:t>
            </a:r>
            <a:r>
              <a:rPr lang="en-US" sz="2000" i="1" dirty="0" err="1" smtClean="0">
                <a:latin typeface="Tahoma" panose="020B0604030504040204" pitchFamily="34" charset="0"/>
                <a:ea typeface="Tahoma" panose="020B0604030504040204" pitchFamily="34" charset="0"/>
                <a:cs typeface="Tahoma" panose="020B0604030504040204" pitchFamily="34" charset="0"/>
              </a:rPr>
              <a:t>là</a:t>
            </a:r>
            <a:r>
              <a:rPr lang="en-US" sz="2000" i="1" dirty="0" smtClean="0">
                <a:latin typeface="Tahoma" panose="020B0604030504040204" pitchFamily="34" charset="0"/>
                <a:ea typeface="Tahoma" panose="020B0604030504040204" pitchFamily="34" charset="0"/>
                <a:cs typeface="Tahoma" panose="020B0604030504040204" pitchFamily="34" charset="0"/>
              </a:rPr>
              <a:t> an </a:t>
            </a:r>
            <a:r>
              <a:rPr lang="en-US" sz="2000" i="1" dirty="0" err="1" smtClean="0">
                <a:latin typeface="Tahoma" panose="020B0604030504040204" pitchFamily="34" charset="0"/>
                <a:ea typeface="Tahoma" panose="020B0604030504040204" pitchFamily="34" charset="0"/>
                <a:cs typeface="Tahoma" panose="020B0604030504040204" pitchFamily="34" charset="0"/>
              </a:rPr>
              <a:t>toàn</a:t>
            </a:r>
            <a:r>
              <a:rPr lang="en-US" sz="2000" i="1" dirty="0">
                <a:latin typeface="Tahoma" panose="020B0604030504040204" pitchFamily="34" charset="0"/>
                <a:ea typeface="Tahoma" panose="020B0604030504040204" pitchFamily="34" charset="0"/>
                <a:cs typeface="Tahoma" panose="020B0604030504040204" pitchFamily="34" charset="0"/>
              </a:rPr>
              <a:t>?</a:t>
            </a:r>
            <a:endParaRPr lang="en-US" sz="2000" dirty="0">
              <a:latin typeface="Tahoma" panose="020B0604030504040204" pitchFamily="34" charset="0"/>
              <a:ea typeface="Tahoma" panose="020B0604030504040204" pitchFamily="34" charset="0"/>
              <a:cs typeface="Tahoma" panose="020B0604030504040204" pitchFamily="34" charset="0"/>
            </a:endParaRPr>
          </a:p>
        </p:txBody>
      </p:sp>
      <p:pic>
        <p:nvPicPr>
          <p:cNvPr id="11" name="Picture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1546086"/>
            <a:ext cx="7086600" cy="5311914"/>
          </a:xfrm>
          <a:prstGeom prst="rect">
            <a:avLst/>
          </a:prstGeom>
          <a:noFill/>
          <a:ln>
            <a:noFill/>
          </a:ln>
        </p:spPr>
      </p:pic>
    </p:spTree>
    <p:extLst>
      <p:ext uri="{BB962C8B-B14F-4D97-AF65-F5344CB8AC3E}">
        <p14:creationId xmlns:p14="http://schemas.microsoft.com/office/powerpoint/2010/main" val="510132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Slide Number Placeholder 3"/>
          <p:cNvSpPr>
            <a:spLocks noGrp="1"/>
          </p:cNvSpPr>
          <p:nvPr>
            <p:ph type="sldNum" sz="quarter" idx="12"/>
          </p:nvPr>
        </p:nvSpPr>
        <p:spPr bwMode="auto">
          <a:xfrm>
            <a:off x="6553200" y="6553200"/>
            <a:ext cx="2133600" cy="365125"/>
          </a:xfrm>
          <a:noFill/>
          <a:ln>
            <a:miter lim="800000"/>
            <a:headEnd/>
            <a:tailEnd/>
          </a:ln>
        </p:spPr>
        <p:txBody>
          <a:bodyPr/>
          <a:lstStyle/>
          <a:p>
            <a:fld id="{491EDF3F-E2E7-471B-9F75-723DB8E99120}" type="slidenum">
              <a:rPr lang="en-US" altLang="en-US"/>
              <a:pPr/>
              <a:t>53</a:t>
            </a:fld>
            <a:endParaRPr lang="en-US" altLang="en-US"/>
          </a:p>
        </p:txBody>
      </p:sp>
      <p:sp>
        <p:nvSpPr>
          <p:cNvPr id="9" name="Title 2"/>
          <p:cNvSpPr txBox="1">
            <a:spLocks/>
          </p:cNvSpPr>
          <p:nvPr/>
        </p:nvSpPr>
        <p:spPr bwMode="auto">
          <a:xfrm>
            <a:off x="152400" y="533400"/>
            <a:ext cx="87630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vi-VN" sz="2200" b="1" dirty="0" smtClean="0">
                <a:latin typeface="Tahoma" panose="020B0604030504040204" pitchFamily="34" charset="0"/>
                <a:ea typeface="Tahoma" panose="020B0604030504040204" pitchFamily="34" charset="0"/>
                <a:cs typeface="Tahoma" panose="020B0604030504040204" pitchFamily="34" charset="0"/>
              </a:rPr>
              <a:t>1. </a:t>
            </a:r>
            <a:r>
              <a:rPr lang="vi-VN" sz="2400" b="1" dirty="0" smtClean="0">
                <a:latin typeface="Tahoma" panose="020B0604030504040204" pitchFamily="34" charset="0"/>
                <a:ea typeface="Tahoma" panose="020B0604030504040204" pitchFamily="34" charset="0"/>
                <a:cs typeface="Tahoma" panose="020B0604030504040204" pitchFamily="34" charset="0"/>
              </a:rPr>
              <a:t>Đi </a:t>
            </a:r>
            <a:r>
              <a:rPr lang="vi-VN" sz="2400" b="1" dirty="0">
                <a:latin typeface="Tahoma" panose="020B0604030504040204" pitchFamily="34" charset="0"/>
                <a:ea typeface="Tahoma" panose="020B0604030504040204" pitchFamily="34" charset="0"/>
                <a:cs typeface="Tahoma" panose="020B0604030504040204" pitchFamily="34" charset="0"/>
              </a:rPr>
              <a:t>bộ an toàn</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6" name="Rectangle 5"/>
          <p:cNvSpPr/>
          <p:nvPr/>
        </p:nvSpPr>
        <p:spPr>
          <a:xfrm>
            <a:off x="3505200" y="914400"/>
            <a:ext cx="5624934" cy="461665"/>
          </a:xfrm>
          <a:prstGeom prst="rect">
            <a:avLst/>
          </a:prstGeom>
        </p:spPr>
        <p:txBody>
          <a:bodyPr wrap="square">
            <a:spAutoFit/>
          </a:bodyPr>
          <a:lstStyle/>
          <a:p>
            <a:r>
              <a:rPr lang="en-US" sz="2400" i="1" dirty="0" err="1" smtClean="0">
                <a:latin typeface="Tahoma" panose="020B0604030504040204" pitchFamily="34" charset="0"/>
                <a:ea typeface="Tahoma" panose="020B0604030504040204" pitchFamily="34" charset="0"/>
                <a:cs typeface="Tahoma" panose="020B0604030504040204" pitchFamily="34" charset="0"/>
              </a:rPr>
              <a:t>Thông</a:t>
            </a:r>
            <a:r>
              <a:rPr lang="en-US" sz="2400" i="1" dirty="0" smtClean="0">
                <a:latin typeface="Tahoma" panose="020B0604030504040204" pitchFamily="34" charset="0"/>
                <a:ea typeface="Tahoma" panose="020B0604030504040204" pitchFamily="34" charset="0"/>
                <a:cs typeface="Tahoma" panose="020B0604030504040204" pitchFamily="34" charset="0"/>
              </a:rPr>
              <a:t> tin </a:t>
            </a:r>
            <a:r>
              <a:rPr lang="en-US" sz="2400" i="1" dirty="0" err="1" smtClean="0">
                <a:latin typeface="Tahoma" panose="020B0604030504040204" pitchFamily="34" charset="0"/>
                <a:ea typeface="Tahoma" panose="020B0604030504040204" pitchFamily="34" charset="0"/>
                <a:cs typeface="Tahoma" panose="020B0604030504040204" pitchFamily="34" charset="0"/>
              </a:rPr>
              <a:t>về</a:t>
            </a:r>
            <a:r>
              <a:rPr lang="en-US" sz="2400" i="1" dirty="0" smtClean="0">
                <a:latin typeface="Tahoma" panose="020B0604030504040204" pitchFamily="34" charset="0"/>
                <a:ea typeface="Tahoma" panose="020B0604030504040204" pitchFamily="34" charset="0"/>
                <a:cs typeface="Tahoma" panose="020B0604030504040204" pitchFamily="34" charset="0"/>
              </a:rPr>
              <a:t> </a:t>
            </a:r>
            <a:r>
              <a:rPr lang="en-US" sz="2400" i="1" dirty="0" err="1" smtClean="0">
                <a:latin typeface="Tahoma" panose="020B0604030504040204" pitchFamily="34" charset="0"/>
                <a:ea typeface="Tahoma" panose="020B0604030504040204" pitchFamily="34" charset="0"/>
                <a:cs typeface="Tahoma" panose="020B0604030504040204" pitchFamily="34" charset="0"/>
              </a:rPr>
              <a:t>cách</a:t>
            </a:r>
            <a:r>
              <a:rPr lang="en-US" sz="2400" i="1" dirty="0" smtClean="0">
                <a:latin typeface="Tahoma" panose="020B0604030504040204" pitchFamily="34" charset="0"/>
                <a:ea typeface="Tahoma" panose="020B0604030504040204" pitchFamily="34" charset="0"/>
                <a:cs typeface="Tahoma" panose="020B0604030504040204" pitchFamily="34" charset="0"/>
              </a:rPr>
              <a:t> </a:t>
            </a:r>
            <a:r>
              <a:rPr lang="en-US" sz="2400" i="1" dirty="0" err="1" smtClean="0">
                <a:latin typeface="Tahoma" panose="020B0604030504040204" pitchFamily="34" charset="0"/>
                <a:ea typeface="Tahoma" panose="020B0604030504040204" pitchFamily="34" charset="0"/>
                <a:cs typeface="Tahoma" panose="020B0604030504040204" pitchFamily="34" charset="0"/>
              </a:rPr>
              <a:t>đi</a:t>
            </a:r>
            <a:r>
              <a:rPr lang="en-US" sz="2400" i="1" dirty="0" smtClean="0">
                <a:latin typeface="Tahoma" panose="020B0604030504040204" pitchFamily="34" charset="0"/>
                <a:ea typeface="Tahoma" panose="020B0604030504040204" pitchFamily="34" charset="0"/>
                <a:cs typeface="Tahoma" panose="020B0604030504040204" pitchFamily="34" charset="0"/>
              </a:rPr>
              <a:t> </a:t>
            </a:r>
            <a:r>
              <a:rPr lang="en-US" sz="2400" i="1" dirty="0" err="1" smtClean="0">
                <a:latin typeface="Tahoma" panose="020B0604030504040204" pitchFamily="34" charset="0"/>
                <a:ea typeface="Tahoma" panose="020B0604030504040204" pitchFamily="34" charset="0"/>
                <a:cs typeface="Tahoma" panose="020B0604030504040204" pitchFamily="34" charset="0"/>
              </a:rPr>
              <a:t>bộ</a:t>
            </a:r>
            <a:r>
              <a:rPr lang="en-US" sz="2400" i="1" dirty="0" smtClean="0">
                <a:latin typeface="Tahoma" panose="020B0604030504040204" pitchFamily="34" charset="0"/>
                <a:ea typeface="Tahoma" panose="020B0604030504040204" pitchFamily="34" charset="0"/>
                <a:cs typeface="Tahoma" panose="020B0604030504040204" pitchFamily="34" charset="0"/>
              </a:rPr>
              <a:t> an </a:t>
            </a:r>
            <a:r>
              <a:rPr lang="en-US" sz="2400" i="1" dirty="0" err="1" smtClean="0">
                <a:latin typeface="Tahoma" panose="020B0604030504040204" pitchFamily="34" charset="0"/>
                <a:ea typeface="Tahoma" panose="020B0604030504040204" pitchFamily="34" charset="0"/>
                <a:cs typeface="Tahoma" panose="020B0604030504040204" pitchFamily="34" charset="0"/>
              </a:rPr>
              <a:t>toàn</a:t>
            </a:r>
            <a:r>
              <a:rPr lang="en-US" sz="2400" i="1" dirty="0" smtClean="0">
                <a:latin typeface="Tahoma" panose="020B0604030504040204" pitchFamily="34" charset="0"/>
                <a:ea typeface="Tahoma" panose="020B0604030504040204" pitchFamily="34" charset="0"/>
                <a:cs typeface="Tahoma" panose="020B0604030504040204" pitchFamily="34" charset="0"/>
              </a:rPr>
              <a:t>.</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8" name="Rounded Rectangle 7"/>
          <p:cNvSpPr/>
          <p:nvPr/>
        </p:nvSpPr>
        <p:spPr>
          <a:xfrm>
            <a:off x="152399" y="3057994"/>
            <a:ext cx="8732484" cy="1489826"/>
          </a:xfrm>
          <a:prstGeom prst="roundRect">
            <a:avLst/>
          </a:prstGeom>
          <a:solidFill>
            <a:srgbClr val="FF33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93065" y="4915810"/>
            <a:ext cx="8732484" cy="1686620"/>
          </a:xfrm>
          <a:prstGeom prst="round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139699" y="1546570"/>
            <a:ext cx="8762999" cy="1271168"/>
          </a:xfrm>
          <a:prstGeom prst="round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447799" y="1619071"/>
            <a:ext cx="7467597" cy="1200329"/>
          </a:xfrm>
          <a:prstGeom prst="rect">
            <a:avLst/>
          </a:prstGeom>
          <a:noFill/>
        </p:spPr>
        <p:txBody>
          <a:bodyPr wrap="square">
            <a:spAutoFit/>
          </a:bodyPr>
          <a:lstStyle/>
          <a:p>
            <a:r>
              <a:rPr lang="vi-VN" dirty="0">
                <a:ea typeface="Tahoma" panose="020B0604030504040204" pitchFamily="34" charset="0"/>
              </a:rPr>
              <a:t>Đi bộ trên hè </a:t>
            </a:r>
            <a:r>
              <a:rPr lang="vi-VN" dirty="0" smtClean="0">
                <a:ea typeface="Tahoma" panose="020B0604030504040204" pitchFamily="34" charset="0"/>
              </a:rPr>
              <a:t>phố</a:t>
            </a:r>
            <a:r>
              <a:rPr lang="en-US" dirty="0" smtClean="0">
                <a:ea typeface="Tahoma" panose="020B0604030504040204" pitchFamily="34" charset="0"/>
              </a:rPr>
              <a:t> </a:t>
            </a:r>
            <a:r>
              <a:rPr lang="en-US" dirty="0" err="1" smtClean="0">
                <a:ea typeface="Tahoma" panose="020B0604030504040204" pitchFamily="34" charset="0"/>
              </a:rPr>
              <a:t>và</a:t>
            </a:r>
            <a:r>
              <a:rPr lang="vi-VN" dirty="0" smtClean="0">
                <a:ea typeface="Tahoma" panose="020B0604030504040204" pitchFamily="34" charset="0"/>
              </a:rPr>
              <a:t> </a:t>
            </a:r>
            <a:r>
              <a:rPr lang="vi-VN" dirty="0">
                <a:ea typeface="Tahoma" panose="020B0604030504040204" pitchFamily="34" charset="0"/>
              </a:rPr>
              <a:t>lề </a:t>
            </a:r>
            <a:r>
              <a:rPr lang="vi-VN" dirty="0" smtClean="0">
                <a:ea typeface="Tahoma" panose="020B0604030504040204" pitchFamily="34" charset="0"/>
              </a:rPr>
              <a:t>đường</a:t>
            </a:r>
            <a:r>
              <a:rPr lang="en-US" dirty="0" smtClean="0">
                <a:ea typeface="Tahoma" panose="020B0604030504040204" pitchFamily="34" charset="0"/>
              </a:rPr>
              <a:t>;</a:t>
            </a:r>
            <a:r>
              <a:rPr lang="vi-VN" dirty="0" smtClean="0">
                <a:ea typeface="Tahoma" panose="020B0604030504040204" pitchFamily="34" charset="0"/>
              </a:rPr>
              <a:t> </a:t>
            </a:r>
            <a:r>
              <a:rPr lang="vi-VN" dirty="0">
                <a:ea typeface="Tahoma" panose="020B0604030504040204" pitchFamily="34" charset="0"/>
              </a:rPr>
              <a:t>đường không có hè </a:t>
            </a:r>
            <a:r>
              <a:rPr lang="vi-VN" dirty="0" smtClean="0">
                <a:ea typeface="Tahoma" panose="020B0604030504040204" pitchFamily="34" charset="0"/>
              </a:rPr>
              <a:t>phố</a:t>
            </a:r>
            <a:r>
              <a:rPr lang="en-US" dirty="0" smtClean="0">
                <a:ea typeface="Tahoma" panose="020B0604030504040204" pitchFamily="34" charset="0"/>
              </a:rPr>
              <a:t> </a:t>
            </a:r>
            <a:r>
              <a:rPr lang="en-US" dirty="0" err="1" smtClean="0">
                <a:ea typeface="Tahoma" panose="020B0604030504040204" pitchFamily="34" charset="0"/>
              </a:rPr>
              <a:t>và</a:t>
            </a:r>
            <a:r>
              <a:rPr lang="vi-VN" dirty="0" smtClean="0">
                <a:ea typeface="Tahoma" panose="020B0604030504040204" pitchFamily="34" charset="0"/>
              </a:rPr>
              <a:t> </a:t>
            </a:r>
            <a:r>
              <a:rPr lang="vi-VN" dirty="0">
                <a:ea typeface="Tahoma" panose="020B0604030504040204" pitchFamily="34" charset="0"/>
              </a:rPr>
              <a:t>lề đường phải đi sát mép đường</a:t>
            </a:r>
            <a:r>
              <a:rPr lang="vi-VN" dirty="0" smtClean="0">
                <a:ea typeface="Tahoma" panose="020B0604030504040204" pitchFamily="34" charset="0"/>
              </a:rPr>
              <a:t>.</a:t>
            </a:r>
            <a:endParaRPr lang="en-US" dirty="0" smtClean="0">
              <a:ea typeface="Tahoma" panose="020B0604030504040204" pitchFamily="34" charset="0"/>
            </a:endParaRPr>
          </a:p>
          <a:p>
            <a:r>
              <a:rPr lang="vi-VN" dirty="0" smtClean="0">
                <a:ea typeface="Tahoma" panose="020B0604030504040204" pitchFamily="34" charset="0"/>
              </a:rPr>
              <a:t> </a:t>
            </a:r>
            <a:r>
              <a:rPr lang="vi-VN" dirty="0">
                <a:ea typeface="Tahoma" panose="020B0604030504040204" pitchFamily="34" charset="0"/>
              </a:rPr>
              <a:t>Nghiêm chỉnh chấp hành </a:t>
            </a:r>
            <a:r>
              <a:rPr lang="en-US" dirty="0" err="1" smtClean="0">
                <a:ea typeface="Tahoma" panose="020B0604030504040204" pitchFamily="34" charset="0"/>
              </a:rPr>
              <a:t>hệ</a:t>
            </a:r>
            <a:r>
              <a:rPr lang="en-US" dirty="0" smtClean="0">
                <a:ea typeface="Tahoma" panose="020B0604030504040204" pitchFamily="34" charset="0"/>
              </a:rPr>
              <a:t> </a:t>
            </a:r>
            <a:r>
              <a:rPr lang="en-US" dirty="0" err="1" smtClean="0">
                <a:ea typeface="Tahoma" panose="020B0604030504040204" pitchFamily="34" charset="0"/>
              </a:rPr>
              <a:t>thống</a:t>
            </a:r>
            <a:r>
              <a:rPr lang="en-US" dirty="0" smtClean="0">
                <a:ea typeface="Tahoma" panose="020B0604030504040204" pitchFamily="34" charset="0"/>
              </a:rPr>
              <a:t> </a:t>
            </a:r>
            <a:r>
              <a:rPr lang="en-US" dirty="0" err="1" smtClean="0">
                <a:ea typeface="Tahoma" panose="020B0604030504040204" pitchFamily="34" charset="0"/>
              </a:rPr>
              <a:t>báo</a:t>
            </a:r>
            <a:r>
              <a:rPr lang="en-US" dirty="0" smtClean="0">
                <a:ea typeface="Tahoma" panose="020B0604030504040204" pitchFamily="34" charset="0"/>
              </a:rPr>
              <a:t> </a:t>
            </a:r>
            <a:r>
              <a:rPr lang="en-US" dirty="0" err="1" smtClean="0">
                <a:ea typeface="Tahoma" panose="020B0604030504040204" pitchFamily="34" charset="0"/>
              </a:rPr>
              <a:t>hiệu</a:t>
            </a:r>
            <a:r>
              <a:rPr lang="en-US" dirty="0" smtClean="0">
                <a:ea typeface="Tahoma" panose="020B0604030504040204" pitchFamily="34" charset="0"/>
              </a:rPr>
              <a:t> </a:t>
            </a:r>
            <a:r>
              <a:rPr lang="en-US" dirty="0" err="1" smtClean="0">
                <a:ea typeface="Tahoma" panose="020B0604030504040204" pitchFamily="34" charset="0"/>
              </a:rPr>
              <a:t>giao</a:t>
            </a:r>
            <a:r>
              <a:rPr lang="en-US" dirty="0" smtClean="0">
                <a:ea typeface="Tahoma" panose="020B0604030504040204" pitchFamily="34" charset="0"/>
              </a:rPr>
              <a:t> </a:t>
            </a:r>
            <a:r>
              <a:rPr lang="en-US" dirty="0" err="1" smtClean="0">
                <a:ea typeface="Tahoma" panose="020B0604030504040204" pitchFamily="34" charset="0"/>
              </a:rPr>
              <a:t>thông</a:t>
            </a:r>
            <a:r>
              <a:rPr lang="en-US" dirty="0" smtClean="0">
                <a:ea typeface="Tahoma" panose="020B0604030504040204" pitchFamily="34" charset="0"/>
              </a:rPr>
              <a:t> </a:t>
            </a:r>
            <a:r>
              <a:rPr lang="en-US" dirty="0" err="1" smtClean="0">
                <a:ea typeface="Tahoma" panose="020B0604030504040204" pitchFamily="34" charset="0"/>
              </a:rPr>
              <a:t>đường</a:t>
            </a:r>
            <a:r>
              <a:rPr lang="en-US" dirty="0" smtClean="0">
                <a:ea typeface="Tahoma" panose="020B0604030504040204" pitchFamily="34" charset="0"/>
              </a:rPr>
              <a:t> </a:t>
            </a:r>
            <a:r>
              <a:rPr lang="en-US" dirty="0" err="1" smtClean="0">
                <a:ea typeface="Tahoma" panose="020B0604030504040204" pitchFamily="34" charset="0"/>
              </a:rPr>
              <a:t>bộ</a:t>
            </a:r>
            <a:r>
              <a:rPr lang="vi-VN" dirty="0" smtClean="0">
                <a:ea typeface="Tahoma" panose="020B0604030504040204" pitchFamily="34" charset="0"/>
              </a:rPr>
              <a:t>. </a:t>
            </a:r>
            <a:r>
              <a:rPr lang="vi-VN" dirty="0">
                <a:ea typeface="Tahoma" panose="020B0604030504040204" pitchFamily="34" charset="0"/>
              </a:rPr>
              <a:t>Không đọc sách, nghe nhạc, xem phim khi tham gia giao thông. </a:t>
            </a:r>
            <a:endParaRPr lang="en-US" dirty="0">
              <a:ea typeface="Tahoma" panose="020B0604030504040204" pitchFamily="34" charset="0"/>
            </a:endParaRPr>
          </a:p>
        </p:txBody>
      </p:sp>
      <p:grpSp>
        <p:nvGrpSpPr>
          <p:cNvPr id="15" name="Group 14"/>
          <p:cNvGrpSpPr/>
          <p:nvPr/>
        </p:nvGrpSpPr>
        <p:grpSpPr>
          <a:xfrm>
            <a:off x="-327527" y="1425109"/>
            <a:ext cx="2069039" cy="1289023"/>
            <a:chOff x="-327527" y="1425109"/>
            <a:chExt cx="2069039" cy="1289023"/>
          </a:xfrm>
        </p:grpSpPr>
        <p:grpSp>
          <p:nvGrpSpPr>
            <p:cNvPr id="16" name="Group 15"/>
            <p:cNvGrpSpPr/>
            <p:nvPr/>
          </p:nvGrpSpPr>
          <p:grpSpPr>
            <a:xfrm>
              <a:off x="-327527" y="1425109"/>
              <a:ext cx="2052970" cy="1289023"/>
              <a:chOff x="-327527" y="1425109"/>
              <a:chExt cx="2052970" cy="1289023"/>
            </a:xfrm>
          </p:grpSpPr>
          <p:sp>
            <p:nvSpPr>
              <p:cNvPr id="18" name="Right Triangle 17"/>
              <p:cNvSpPr/>
              <p:nvPr/>
            </p:nvSpPr>
            <p:spPr>
              <a:xfrm>
                <a:off x="50005" y="2582937"/>
                <a:ext cx="359569" cy="131195"/>
              </a:xfrm>
              <a:prstGeom prst="r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Triangle 18"/>
              <p:cNvSpPr/>
              <p:nvPr/>
            </p:nvSpPr>
            <p:spPr>
              <a:xfrm flipH="1">
                <a:off x="1371599" y="1425109"/>
                <a:ext cx="219075" cy="199819"/>
              </a:xfrm>
              <a:prstGeom prst="r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apezoid 19"/>
              <p:cNvSpPr/>
              <p:nvPr/>
            </p:nvSpPr>
            <p:spPr>
              <a:xfrm rot="19226057">
                <a:off x="-327527" y="1744692"/>
                <a:ext cx="2052970" cy="377952"/>
              </a:xfrm>
              <a:prstGeom prst="trapezoid">
                <a:avLst>
                  <a:gd name="adj" fmla="val 8017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p:cNvSpPr txBox="1"/>
            <p:nvPr/>
          </p:nvSpPr>
          <p:spPr>
            <a:xfrm rot="19102511">
              <a:off x="-182575" y="1678051"/>
              <a:ext cx="1924087" cy="369332"/>
            </a:xfrm>
            <a:prstGeom prst="rect">
              <a:avLst/>
            </a:prstGeom>
            <a:noFill/>
          </p:spPr>
          <p:txBody>
            <a:bodyPr wrap="square" rtlCol="0">
              <a:spAutoFit/>
            </a:bodyPr>
            <a:lstStyle/>
            <a:p>
              <a:r>
                <a:rPr lang="en-US" dirty="0" err="1" smtClean="0">
                  <a:solidFill>
                    <a:srgbClr val="000099"/>
                  </a:solidFill>
                </a:rPr>
                <a:t>Đi</a:t>
              </a:r>
              <a:r>
                <a:rPr lang="en-US" dirty="0" smtClean="0">
                  <a:solidFill>
                    <a:srgbClr val="000099"/>
                  </a:solidFill>
                </a:rPr>
                <a:t> </a:t>
              </a:r>
              <a:r>
                <a:rPr lang="en-US" dirty="0" err="1" smtClean="0">
                  <a:solidFill>
                    <a:srgbClr val="000099"/>
                  </a:solidFill>
                </a:rPr>
                <a:t>bộ</a:t>
              </a:r>
              <a:r>
                <a:rPr lang="en-US" dirty="0" smtClean="0">
                  <a:solidFill>
                    <a:srgbClr val="000099"/>
                  </a:solidFill>
                </a:rPr>
                <a:t> an </a:t>
              </a:r>
              <a:r>
                <a:rPr lang="en-US" dirty="0" err="1" smtClean="0">
                  <a:solidFill>
                    <a:srgbClr val="000099"/>
                  </a:solidFill>
                </a:rPr>
                <a:t>toàn</a:t>
              </a:r>
              <a:endParaRPr lang="en-US" dirty="0">
                <a:solidFill>
                  <a:srgbClr val="000099"/>
                </a:solidFill>
              </a:endParaRPr>
            </a:p>
          </p:txBody>
        </p:sp>
      </p:grpSp>
      <p:grpSp>
        <p:nvGrpSpPr>
          <p:cNvPr id="3" name="Group 2"/>
          <p:cNvGrpSpPr/>
          <p:nvPr/>
        </p:nvGrpSpPr>
        <p:grpSpPr>
          <a:xfrm>
            <a:off x="379292" y="4385364"/>
            <a:ext cx="1143546" cy="2552230"/>
            <a:chOff x="379292" y="4319161"/>
            <a:chExt cx="1143546" cy="2552230"/>
          </a:xfrm>
        </p:grpSpPr>
        <p:grpSp>
          <p:nvGrpSpPr>
            <p:cNvPr id="22" name="Group 21"/>
            <p:cNvGrpSpPr/>
            <p:nvPr/>
          </p:nvGrpSpPr>
          <p:grpSpPr>
            <a:xfrm rot="1176920">
              <a:off x="379292" y="4319161"/>
              <a:ext cx="1143546" cy="2552230"/>
              <a:chOff x="28877" y="1605083"/>
              <a:chExt cx="1143546" cy="2337166"/>
            </a:xfrm>
          </p:grpSpPr>
          <p:sp>
            <p:nvSpPr>
              <p:cNvPr id="24" name="Right Triangle 23"/>
              <p:cNvSpPr/>
              <p:nvPr/>
            </p:nvSpPr>
            <p:spPr>
              <a:xfrm rot="20423080">
                <a:off x="28877" y="3585550"/>
                <a:ext cx="499828" cy="225905"/>
              </a:xfrm>
              <a:prstGeom prst="r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Triangle 24"/>
              <p:cNvSpPr/>
              <p:nvPr/>
            </p:nvSpPr>
            <p:spPr>
              <a:xfrm rot="20753745" flipH="1">
                <a:off x="953348" y="1764762"/>
                <a:ext cx="219075" cy="199819"/>
              </a:xfrm>
              <a:prstGeom prst="r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apezoid 25"/>
              <p:cNvSpPr/>
              <p:nvPr/>
            </p:nvSpPr>
            <p:spPr>
              <a:xfrm rot="17543222">
                <a:off x="-690901" y="2593740"/>
                <a:ext cx="2337166" cy="359852"/>
              </a:xfrm>
              <a:prstGeom prst="trapezoid">
                <a:avLst>
                  <a:gd name="adj" fmla="val 8017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p:cNvSpPr txBox="1"/>
            <p:nvPr/>
          </p:nvSpPr>
          <p:spPr>
            <a:xfrm rot="18739511">
              <a:off x="-24209" y="5408556"/>
              <a:ext cx="1697578" cy="369332"/>
            </a:xfrm>
            <a:prstGeom prst="rect">
              <a:avLst/>
            </a:prstGeom>
            <a:noFill/>
          </p:spPr>
          <p:txBody>
            <a:bodyPr wrap="square" rtlCol="0">
              <a:spAutoFit/>
            </a:bodyPr>
            <a:lstStyle/>
            <a:p>
              <a:pPr algn="ctr"/>
              <a:r>
                <a:rPr lang="en-US" dirty="0" err="1" smtClean="0">
                  <a:solidFill>
                    <a:srgbClr val="000099"/>
                  </a:solidFill>
                </a:rPr>
                <a:t>Đi</a:t>
              </a:r>
              <a:r>
                <a:rPr lang="en-US" dirty="0" smtClean="0">
                  <a:solidFill>
                    <a:srgbClr val="000099"/>
                  </a:solidFill>
                </a:rPr>
                <a:t> </a:t>
              </a:r>
              <a:r>
                <a:rPr lang="en-US" dirty="0" err="1" smtClean="0">
                  <a:solidFill>
                    <a:srgbClr val="000099"/>
                  </a:solidFill>
                </a:rPr>
                <a:t>bộ</a:t>
              </a:r>
              <a:r>
                <a:rPr lang="en-US" dirty="0" smtClean="0">
                  <a:solidFill>
                    <a:srgbClr val="000099"/>
                  </a:solidFill>
                </a:rPr>
                <a:t> an </a:t>
              </a:r>
              <a:r>
                <a:rPr lang="en-US" dirty="0" err="1" smtClean="0">
                  <a:solidFill>
                    <a:srgbClr val="000099"/>
                  </a:solidFill>
                </a:rPr>
                <a:t>toàn</a:t>
              </a:r>
              <a:endParaRPr lang="en-US" dirty="0">
                <a:solidFill>
                  <a:srgbClr val="000099"/>
                </a:solidFill>
              </a:endParaRPr>
            </a:p>
          </p:txBody>
        </p:sp>
      </p:grpSp>
      <p:sp>
        <p:nvSpPr>
          <p:cNvPr id="33" name="Rectangle 32"/>
          <p:cNvSpPr/>
          <p:nvPr/>
        </p:nvSpPr>
        <p:spPr>
          <a:xfrm>
            <a:off x="1524000" y="3133074"/>
            <a:ext cx="7086600" cy="1354217"/>
          </a:xfrm>
          <a:prstGeom prst="rect">
            <a:avLst/>
          </a:prstGeom>
          <a:noFill/>
        </p:spPr>
        <p:txBody>
          <a:bodyPr wrap="square">
            <a:spAutoFit/>
          </a:bodyPr>
          <a:lstStyle/>
          <a:p>
            <a:pPr algn="just">
              <a:spcBef>
                <a:spcPts val="600"/>
              </a:spcBef>
              <a:spcAft>
                <a:spcPts val="600"/>
              </a:spcAft>
            </a:pPr>
            <a:r>
              <a:rPr lang="en-US" dirty="0" err="1" smtClean="0">
                <a:ea typeface="Tahoma" panose="020B0604030504040204" pitchFamily="34" charset="0"/>
              </a:rPr>
              <a:t>Đi</a:t>
            </a:r>
            <a:r>
              <a:rPr lang="en-US" dirty="0" smtClean="0">
                <a:ea typeface="Tahoma" panose="020B0604030504040204" pitchFamily="34" charset="0"/>
              </a:rPr>
              <a:t> b</a:t>
            </a:r>
            <a:r>
              <a:rPr lang="vi-VN" dirty="0" smtClean="0">
                <a:ea typeface="Tahoma" panose="020B0604030504040204" pitchFamily="34" charset="0"/>
              </a:rPr>
              <a:t>uổi </a:t>
            </a:r>
            <a:r>
              <a:rPr lang="vi-VN" dirty="0">
                <a:ea typeface="Tahoma" panose="020B0604030504040204" pitchFamily="34" charset="0"/>
              </a:rPr>
              <a:t>tối, nên mặc áo sáng màu hoặc áo phản quang để người tham gia giao thông dễ </a:t>
            </a:r>
            <a:r>
              <a:rPr lang="vi-VN">
                <a:ea typeface="Tahoma" panose="020B0604030504040204" pitchFamily="34" charset="0"/>
              </a:rPr>
              <a:t>nhận </a:t>
            </a:r>
            <a:r>
              <a:rPr lang="vi-VN" smtClean="0">
                <a:ea typeface="Tahoma" panose="020B0604030504040204" pitchFamily="34" charset="0"/>
              </a:rPr>
              <a:t>ra. </a:t>
            </a:r>
            <a:endParaRPr lang="en-US" dirty="0" smtClean="0">
              <a:ea typeface="Tahoma" panose="020B0604030504040204" pitchFamily="34" charset="0"/>
            </a:endParaRPr>
          </a:p>
          <a:p>
            <a:pPr algn="just">
              <a:spcBef>
                <a:spcPts val="600"/>
              </a:spcBef>
              <a:spcAft>
                <a:spcPts val="600"/>
              </a:spcAft>
            </a:pPr>
            <a:r>
              <a:rPr lang="vi-VN" dirty="0" smtClean="0">
                <a:ea typeface="Tahoma" panose="020B0604030504040204" pitchFamily="34" charset="0"/>
              </a:rPr>
              <a:t>Khi đi </a:t>
            </a:r>
            <a:r>
              <a:rPr lang="vi-VN" dirty="0">
                <a:ea typeface="Tahoma" panose="020B0604030504040204" pitchFamily="34" charset="0"/>
              </a:rPr>
              <a:t>cùng bạn bè, cần nhắc nhở khi bạn có hành vi sai trái, không đảm bảo an toàn giao </a:t>
            </a:r>
            <a:r>
              <a:rPr lang="vi-VN" dirty="0" smtClean="0">
                <a:ea typeface="Tahoma" panose="020B0604030504040204" pitchFamily="34" charset="0"/>
              </a:rPr>
              <a:t>thông</a:t>
            </a:r>
            <a:r>
              <a:rPr lang="en-US" dirty="0" smtClean="0">
                <a:ea typeface="Tahoma" panose="020B0604030504040204" pitchFamily="34" charset="0"/>
              </a:rPr>
              <a:t>.</a:t>
            </a:r>
            <a:endParaRPr lang="en-US" dirty="0"/>
          </a:p>
        </p:txBody>
      </p:sp>
      <p:grpSp>
        <p:nvGrpSpPr>
          <p:cNvPr id="2" name="Group 1"/>
          <p:cNvGrpSpPr/>
          <p:nvPr/>
        </p:nvGrpSpPr>
        <p:grpSpPr>
          <a:xfrm>
            <a:off x="-152400" y="3119519"/>
            <a:ext cx="1890884" cy="1379184"/>
            <a:chOff x="-152400" y="3053316"/>
            <a:chExt cx="1890884" cy="1379184"/>
          </a:xfrm>
        </p:grpSpPr>
        <p:sp>
          <p:nvSpPr>
            <p:cNvPr id="38" name="Right Triangle 37"/>
            <p:cNvSpPr/>
            <p:nvPr/>
          </p:nvSpPr>
          <p:spPr>
            <a:xfrm rot="509735" flipH="1">
              <a:off x="1370655" y="3053316"/>
              <a:ext cx="183826" cy="265441"/>
            </a:xfrm>
            <a:prstGeom prst="r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ight Triangle 36"/>
            <p:cNvSpPr/>
            <p:nvPr/>
          </p:nvSpPr>
          <p:spPr>
            <a:xfrm>
              <a:off x="160132" y="4258219"/>
              <a:ext cx="301715" cy="174281"/>
            </a:xfrm>
            <a:prstGeom prst="r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rapezoid 38"/>
            <p:cNvSpPr/>
            <p:nvPr/>
          </p:nvSpPr>
          <p:spPr>
            <a:xfrm rot="19226057">
              <a:off x="-152400" y="3354180"/>
              <a:ext cx="1890884" cy="335224"/>
            </a:xfrm>
            <a:prstGeom prst="trapezoid">
              <a:avLst>
                <a:gd name="adj" fmla="val 8017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rot="19272235">
              <a:off x="-69057" y="3292076"/>
              <a:ext cx="1711044" cy="369332"/>
            </a:xfrm>
            <a:prstGeom prst="rect">
              <a:avLst/>
            </a:prstGeom>
            <a:noFill/>
          </p:spPr>
          <p:txBody>
            <a:bodyPr wrap="square" rtlCol="0">
              <a:spAutoFit/>
            </a:bodyPr>
            <a:lstStyle/>
            <a:p>
              <a:r>
                <a:rPr lang="en-US" dirty="0" err="1" smtClean="0">
                  <a:solidFill>
                    <a:srgbClr val="000099"/>
                  </a:solidFill>
                </a:rPr>
                <a:t>Đi</a:t>
              </a:r>
              <a:r>
                <a:rPr lang="en-US" dirty="0" smtClean="0">
                  <a:solidFill>
                    <a:srgbClr val="000099"/>
                  </a:solidFill>
                </a:rPr>
                <a:t> </a:t>
              </a:r>
              <a:r>
                <a:rPr lang="en-US" dirty="0" err="1" smtClean="0">
                  <a:solidFill>
                    <a:srgbClr val="000099"/>
                  </a:solidFill>
                </a:rPr>
                <a:t>bộ</a:t>
              </a:r>
              <a:r>
                <a:rPr lang="en-US" dirty="0" smtClean="0">
                  <a:solidFill>
                    <a:srgbClr val="000099"/>
                  </a:solidFill>
                </a:rPr>
                <a:t> an </a:t>
              </a:r>
              <a:r>
                <a:rPr lang="en-US" dirty="0" err="1" smtClean="0">
                  <a:solidFill>
                    <a:srgbClr val="000099"/>
                  </a:solidFill>
                </a:rPr>
                <a:t>toàn</a:t>
              </a:r>
              <a:endParaRPr lang="en-US" dirty="0">
                <a:solidFill>
                  <a:srgbClr val="000099"/>
                </a:solidFill>
              </a:endParaRPr>
            </a:p>
          </p:txBody>
        </p:sp>
      </p:grpSp>
      <p:sp>
        <p:nvSpPr>
          <p:cNvPr id="40" name="Rectangle 39"/>
          <p:cNvSpPr/>
          <p:nvPr/>
        </p:nvSpPr>
        <p:spPr>
          <a:xfrm>
            <a:off x="1481136" y="5029200"/>
            <a:ext cx="7255610" cy="1466637"/>
          </a:xfrm>
          <a:prstGeom prst="rect">
            <a:avLst/>
          </a:prstGeom>
          <a:noFill/>
        </p:spPr>
        <p:txBody>
          <a:bodyPr wrap="square">
            <a:spAutoFit/>
          </a:bodyPr>
          <a:lstStyle/>
          <a:p>
            <a:r>
              <a:rPr lang="vi-VN" dirty="0">
                <a:ea typeface="Tahoma" panose="020B0604030504040204" pitchFamily="34" charset="0"/>
              </a:rPr>
              <a:t>Khi qua đường nơi có tín hiệu đèn giao thông hoặc nơi có vạch kẻ đường dành cho người đi bộ qua đường, cần dừng lại trên vỉa hè trước vạch kẻ </a:t>
            </a:r>
            <a:r>
              <a:rPr lang="vi-VN" dirty="0" smtClean="0">
                <a:ea typeface="Tahoma" panose="020B0604030504040204" pitchFamily="34" charset="0"/>
              </a:rPr>
              <a:t>đường, </a:t>
            </a:r>
            <a:r>
              <a:rPr lang="vi-VN" dirty="0">
                <a:ea typeface="Tahoma" panose="020B0604030504040204" pitchFamily="34" charset="0"/>
              </a:rPr>
              <a:t>quan sát các xe </a:t>
            </a:r>
            <a:r>
              <a:rPr lang="en-US" dirty="0" err="1" smtClean="0">
                <a:ea typeface="Tahoma" panose="020B0604030504040204" pitchFamily="34" charset="0"/>
              </a:rPr>
              <a:t>đi</a:t>
            </a:r>
            <a:r>
              <a:rPr lang="en-US" dirty="0" smtClean="0">
                <a:ea typeface="Tahoma" panose="020B0604030504040204" pitchFamily="34" charset="0"/>
              </a:rPr>
              <a:t> </a:t>
            </a:r>
            <a:r>
              <a:rPr lang="en-US" dirty="0" err="1" smtClean="0">
                <a:ea typeface="Tahoma" panose="020B0604030504040204" pitchFamily="34" charset="0"/>
              </a:rPr>
              <a:t>hai</a:t>
            </a:r>
            <a:r>
              <a:rPr lang="en-US" dirty="0" smtClean="0">
                <a:ea typeface="Tahoma" panose="020B0604030504040204" pitchFamily="34" charset="0"/>
              </a:rPr>
              <a:t> </a:t>
            </a:r>
            <a:r>
              <a:rPr lang="en-US" dirty="0" err="1" smtClean="0">
                <a:ea typeface="Tahoma" panose="020B0604030504040204" pitchFamily="34" charset="0"/>
              </a:rPr>
              <a:t>phía</a:t>
            </a:r>
            <a:r>
              <a:rPr lang="vi-VN" dirty="0" smtClean="0">
                <a:ea typeface="Tahoma" panose="020B0604030504040204" pitchFamily="34" charset="0"/>
              </a:rPr>
              <a:t>. </a:t>
            </a:r>
            <a:r>
              <a:rPr lang="vi-VN" dirty="0">
                <a:ea typeface="Tahoma" panose="020B0604030504040204" pitchFamily="34" charset="0"/>
              </a:rPr>
              <a:t>Khi tín hiệu đèn cho người đi bộ sáng màu xanh, nếu thấy an toàn, bước qua đường trên vạch kẻ đường dành cho người đi </a:t>
            </a:r>
            <a:r>
              <a:rPr lang="vi-VN" dirty="0" smtClean="0">
                <a:ea typeface="Tahoma" panose="020B0604030504040204" pitchFamily="34" charset="0"/>
              </a:rPr>
              <a:t>bộ</a:t>
            </a:r>
            <a:r>
              <a:rPr lang="en-US" dirty="0" smtClean="0">
                <a:ea typeface="Tahoma" panose="020B0604030504040204" pitchFamily="34" charset="0"/>
              </a:rPr>
              <a:t> qua </a:t>
            </a:r>
            <a:r>
              <a:rPr lang="en-US" dirty="0" err="1" smtClean="0">
                <a:ea typeface="Tahoma" panose="020B0604030504040204" pitchFamily="34" charset="0"/>
              </a:rPr>
              <a:t>đường</a:t>
            </a:r>
            <a:r>
              <a:rPr lang="en-US" dirty="0" smtClean="0">
                <a:ea typeface="Tahoma" panose="020B0604030504040204" pitchFamily="34" charset="0"/>
              </a:rPr>
              <a:t>.</a:t>
            </a:r>
            <a:endParaRPr lang="en-US" dirty="0">
              <a:ea typeface="Tahoma" panose="020B0604030504040204" pitchFamily="34" charset="0"/>
            </a:endParaRPr>
          </a:p>
        </p:txBody>
      </p:sp>
    </p:spTree>
    <p:extLst>
      <p:ext uri="{BB962C8B-B14F-4D97-AF65-F5344CB8AC3E}">
        <p14:creationId xmlns:p14="http://schemas.microsoft.com/office/powerpoint/2010/main" val="2457656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additive="base">
                                        <p:cTn id="25" dur="500" fill="hold"/>
                                        <p:tgtEl>
                                          <p:spTgt spid="33"/>
                                        </p:tgtEl>
                                        <p:attrNameLst>
                                          <p:attrName>ppt_x</p:attrName>
                                        </p:attrNameLst>
                                      </p:cBhvr>
                                      <p:tavLst>
                                        <p:tav tm="0">
                                          <p:val>
                                            <p:strVal val="#ppt_x"/>
                                          </p:val>
                                        </p:tav>
                                        <p:tav tm="100000">
                                          <p:val>
                                            <p:strVal val="#ppt_x"/>
                                          </p:val>
                                        </p:tav>
                                      </p:tavLst>
                                    </p:anim>
                                    <p:anim calcmode="lin" valueType="num">
                                      <p:cBhvr additive="base">
                                        <p:cTn id="26" dur="500" fill="hold"/>
                                        <p:tgtEl>
                                          <p:spTgt spid="3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4819"/>
                                        </p:tgtEl>
                                        <p:attrNameLst>
                                          <p:attrName>style.visibility</p:attrName>
                                        </p:attrNameLst>
                                      </p:cBhvr>
                                      <p:to>
                                        <p:strVal val="visible"/>
                                      </p:to>
                                    </p:set>
                                    <p:anim calcmode="lin" valueType="num">
                                      <p:cBhvr additive="base">
                                        <p:cTn id="35" dur="500" fill="hold"/>
                                        <p:tgtEl>
                                          <p:spTgt spid="34819"/>
                                        </p:tgtEl>
                                        <p:attrNameLst>
                                          <p:attrName>ppt_x</p:attrName>
                                        </p:attrNameLst>
                                      </p:cBhvr>
                                      <p:tavLst>
                                        <p:tav tm="0">
                                          <p:val>
                                            <p:strVal val="#ppt_x"/>
                                          </p:val>
                                        </p:tav>
                                        <p:tav tm="100000">
                                          <p:val>
                                            <p:strVal val="#ppt_x"/>
                                          </p:val>
                                        </p:tav>
                                      </p:tavLst>
                                    </p:anim>
                                    <p:anim calcmode="lin" valueType="num">
                                      <p:cBhvr additive="base">
                                        <p:cTn id="36" dur="500" fill="hold"/>
                                        <p:tgtEl>
                                          <p:spTgt spid="3481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40"/>
                                        </p:tgtEl>
                                        <p:attrNameLst>
                                          <p:attrName>style.visibility</p:attrName>
                                        </p:attrNameLst>
                                      </p:cBhvr>
                                      <p:to>
                                        <p:strVal val="visible"/>
                                      </p:to>
                                    </p:set>
                                    <p:anim calcmode="lin" valueType="num">
                                      <p:cBhvr additive="base">
                                        <p:cTn id="43" dur="500" fill="hold"/>
                                        <p:tgtEl>
                                          <p:spTgt spid="40"/>
                                        </p:tgtEl>
                                        <p:attrNameLst>
                                          <p:attrName>ppt_x</p:attrName>
                                        </p:attrNameLst>
                                      </p:cBhvr>
                                      <p:tavLst>
                                        <p:tav tm="0">
                                          <p:val>
                                            <p:strVal val="#ppt_x"/>
                                          </p:val>
                                        </p:tav>
                                        <p:tav tm="100000">
                                          <p:val>
                                            <p:strVal val="#ppt_x"/>
                                          </p:val>
                                        </p:tav>
                                      </p:tavLst>
                                    </p:anim>
                                    <p:anim calcmode="lin" valueType="num">
                                      <p:cBhvr additive="base">
                                        <p:cTn id="44" dur="500" fill="hold"/>
                                        <p:tgtEl>
                                          <p:spTgt spid="40"/>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additive="base">
                                        <p:cTn id="47" dur="500" fill="hold"/>
                                        <p:tgtEl>
                                          <p:spTgt spid="3"/>
                                        </p:tgtEl>
                                        <p:attrNameLst>
                                          <p:attrName>ppt_x</p:attrName>
                                        </p:attrNameLst>
                                      </p:cBhvr>
                                      <p:tavLst>
                                        <p:tav tm="0">
                                          <p:val>
                                            <p:strVal val="#ppt_x"/>
                                          </p:val>
                                        </p:tav>
                                        <p:tav tm="100000">
                                          <p:val>
                                            <p:strVal val="#ppt_x"/>
                                          </p:val>
                                        </p:tav>
                                      </p:tavLst>
                                    </p:anim>
                                    <p:anim calcmode="lin" valueType="num">
                                      <p:cBhvr additive="base">
                                        <p:cTn id="4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animBg="1"/>
      <p:bldP spid="8" grpId="0" animBg="1"/>
      <p:bldP spid="11" grpId="0" animBg="1"/>
      <p:bldP spid="12" grpId="0" animBg="1"/>
      <p:bldP spid="13" grpId="0"/>
      <p:bldP spid="33" grpId="0"/>
      <p:bldP spid="4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Slide Number Placeholder 3"/>
          <p:cNvSpPr>
            <a:spLocks noGrp="1"/>
          </p:cNvSpPr>
          <p:nvPr>
            <p:ph type="sldNum" sz="quarter" idx="12"/>
          </p:nvPr>
        </p:nvSpPr>
        <p:spPr bwMode="auto">
          <a:noFill/>
          <a:ln>
            <a:miter lim="800000"/>
            <a:headEnd/>
            <a:tailEnd/>
          </a:ln>
        </p:spPr>
        <p:txBody>
          <a:bodyPr/>
          <a:lstStyle/>
          <a:p>
            <a:fld id="{491EDF3F-E2E7-471B-9F75-723DB8E99120}" type="slidenum">
              <a:rPr lang="en-US" altLang="en-US"/>
              <a:pPr/>
              <a:t>54</a:t>
            </a:fld>
            <a:endParaRPr lang="en-US" altLang="en-US"/>
          </a:p>
        </p:txBody>
      </p:sp>
      <p:sp>
        <p:nvSpPr>
          <p:cNvPr id="9" name="Title 2"/>
          <p:cNvSpPr txBox="1">
            <a:spLocks/>
          </p:cNvSpPr>
          <p:nvPr/>
        </p:nvSpPr>
        <p:spPr bwMode="auto">
          <a:xfrm>
            <a:off x="152400" y="533400"/>
            <a:ext cx="87630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2200" b="1" dirty="0">
                <a:latin typeface="Tahoma" panose="020B0604030504040204" pitchFamily="34" charset="0"/>
                <a:ea typeface="Tahoma" panose="020B0604030504040204" pitchFamily="34" charset="0"/>
                <a:cs typeface="Tahoma" panose="020B0604030504040204" pitchFamily="34" charset="0"/>
              </a:rPr>
              <a:t>2</a:t>
            </a:r>
            <a:r>
              <a:rPr lang="vi-VN" sz="2200" b="1" dirty="0" smtClean="0">
                <a:latin typeface="Tahoma" panose="020B0604030504040204" pitchFamily="34" charset="0"/>
                <a:ea typeface="Tahoma" panose="020B0604030504040204" pitchFamily="34" charset="0"/>
                <a:cs typeface="Tahoma" panose="020B0604030504040204" pitchFamily="34" charset="0"/>
              </a:rPr>
              <a:t>. </a:t>
            </a:r>
            <a:r>
              <a:rPr lang="vi-VN" sz="2400" b="1" dirty="0">
                <a:latin typeface="Tahoma" panose="020B0604030504040204" pitchFamily="34" charset="0"/>
                <a:ea typeface="Tahoma" panose="020B0604030504040204" pitchFamily="34" charset="0"/>
                <a:cs typeface="Tahoma" panose="020B0604030504040204" pitchFamily="34" charset="0"/>
              </a:rPr>
              <a:t>Một số quy tắc ngồi sau xe đạp, xe máy an </a:t>
            </a:r>
            <a:r>
              <a:rPr lang="vi-VN" sz="2400" b="1" dirty="0" smtClean="0">
                <a:latin typeface="Tahoma" panose="020B0604030504040204" pitchFamily="34" charset="0"/>
                <a:ea typeface="Tahoma" panose="020B0604030504040204" pitchFamily="34" charset="0"/>
                <a:cs typeface="Tahoma" panose="020B0604030504040204" pitchFamily="34" charset="0"/>
              </a:rPr>
              <a:t>toàn</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2" name="Rectangle 1"/>
          <p:cNvSpPr/>
          <p:nvPr/>
        </p:nvSpPr>
        <p:spPr>
          <a:xfrm>
            <a:off x="152400" y="1141430"/>
            <a:ext cx="8953499" cy="707886"/>
          </a:xfrm>
          <a:prstGeom prst="rect">
            <a:avLst/>
          </a:prstGeom>
        </p:spPr>
        <p:txBody>
          <a:bodyPr wrap="square">
            <a:spAutoFit/>
          </a:bodyPr>
          <a:lstStyle/>
          <a:p>
            <a:r>
              <a:rPr lang="vi-VN" sz="2000" i="1" dirty="0">
                <a:latin typeface="Tahoma" panose="020B0604030504040204" pitchFamily="34" charset="0"/>
                <a:ea typeface="Tahoma" panose="020B0604030504040204" pitchFamily="34" charset="0"/>
                <a:cs typeface="Tahoma" panose="020B0604030504040204" pitchFamily="34" charset="0"/>
              </a:rPr>
              <a:t>a) </a:t>
            </a:r>
            <a:r>
              <a:rPr lang="en-US" sz="2000" i="1" dirty="0" smtClean="0">
                <a:latin typeface="Tahoma" panose="020B0604030504040204" pitchFamily="34" charset="0"/>
                <a:ea typeface="Tahoma" panose="020B0604030504040204" pitchFamily="34" charset="0"/>
                <a:cs typeface="Tahoma" panose="020B0604030504040204" pitchFamily="34" charset="0"/>
              </a:rPr>
              <a:t>Q</a:t>
            </a:r>
            <a:r>
              <a:rPr lang="vi-VN" sz="2000" i="1" dirty="0" smtClean="0">
                <a:latin typeface="Tahoma" panose="020B0604030504040204" pitchFamily="34" charset="0"/>
                <a:ea typeface="Tahoma" panose="020B0604030504040204" pitchFamily="34" charset="0"/>
                <a:cs typeface="Tahoma" panose="020B0604030504040204" pitchFamily="34" charset="0"/>
              </a:rPr>
              <a:t>uan </a:t>
            </a:r>
            <a:r>
              <a:rPr lang="vi-VN" sz="2000" i="1" dirty="0">
                <a:latin typeface="Tahoma" panose="020B0604030504040204" pitchFamily="34" charset="0"/>
                <a:ea typeface="Tahoma" panose="020B0604030504040204" pitchFamily="34" charset="0"/>
                <a:cs typeface="Tahoma" panose="020B0604030504040204" pitchFamily="34" charset="0"/>
              </a:rPr>
              <a:t>sát các hình ảnh sau đây, hãy cho biết những tư thế ngồi sau xe đạp, xe máy nào an toàn và không an toàn? Vì sao?</a:t>
            </a:r>
            <a:endParaRPr lang="en-US" sz="2000" dirty="0">
              <a:latin typeface="Tahoma" panose="020B0604030504040204" pitchFamily="34" charset="0"/>
              <a:ea typeface="Tahoma" panose="020B0604030504040204" pitchFamily="34" charset="0"/>
              <a:cs typeface="Tahoma" panose="020B0604030504040204" pitchFamily="34" charset="0"/>
            </a:endParaRPr>
          </a:p>
        </p:txBody>
      </p:sp>
      <p:pic>
        <p:nvPicPr>
          <p:cNvPr id="7" name="Picture 6" descr="1387973227-xe-dap-dien6 24h.jpg"/>
          <p:cNvPicPr/>
          <p:nvPr/>
        </p:nvPicPr>
        <p:blipFill rotWithShape="1">
          <a:blip r:embed="rId3">
            <a:extLst>
              <a:ext uri="{28A0092B-C50C-407E-A947-70E740481C1C}">
                <a14:useLocalDpi xmlns:a14="http://schemas.microsoft.com/office/drawing/2010/main" val="0"/>
              </a:ext>
            </a:extLst>
          </a:blip>
          <a:srcRect l="2791" t="-10" r="27441" b="-1284"/>
          <a:stretch/>
        </p:blipFill>
        <p:spPr>
          <a:xfrm>
            <a:off x="6019800" y="2057400"/>
            <a:ext cx="2209800" cy="1981200"/>
          </a:xfrm>
          <a:prstGeom prst="rect">
            <a:avLst/>
          </a:prstGeom>
        </p:spPr>
      </p:pic>
      <p:pic>
        <p:nvPicPr>
          <p:cNvPr id="8" name="Picture 7" descr="1387973227-xe-dap-dien12.jpg"/>
          <p:cNvPicPr/>
          <p:nvPr/>
        </p:nvPicPr>
        <p:blipFill>
          <a:blip r:embed="rId4" cstate="print">
            <a:extLst>
              <a:ext uri="{28A0092B-C50C-407E-A947-70E740481C1C}">
                <a14:useLocalDpi xmlns:a14="http://schemas.microsoft.com/office/drawing/2010/main" val="0"/>
              </a:ext>
            </a:extLst>
          </a:blip>
          <a:srcRect b="20238"/>
          <a:stretch>
            <a:fillRect/>
          </a:stretch>
        </p:blipFill>
        <p:spPr>
          <a:xfrm>
            <a:off x="890927" y="2081708"/>
            <a:ext cx="2233273" cy="1919249"/>
          </a:xfrm>
          <a:prstGeom prst="rect">
            <a:avLst/>
          </a:prstGeom>
        </p:spPr>
      </p:pic>
      <p:pic>
        <p:nvPicPr>
          <p:cNvPr id="12" name="Picture 11" descr="1387973227-xe-dap-dien5.jpg"/>
          <p:cNvPicPr/>
          <p:nvPr/>
        </p:nvPicPr>
        <p:blipFill rotWithShape="1">
          <a:blip r:embed="rId5">
            <a:extLst>
              <a:ext uri="{28A0092B-C50C-407E-A947-70E740481C1C}">
                <a14:useLocalDpi xmlns:a14="http://schemas.microsoft.com/office/drawing/2010/main" val="0"/>
              </a:ext>
            </a:extLst>
          </a:blip>
          <a:srcRect l="294" t="-191" r="17528" b="1987"/>
          <a:stretch/>
        </p:blipFill>
        <p:spPr>
          <a:xfrm>
            <a:off x="3436125" y="2057401"/>
            <a:ext cx="2133601" cy="1904999"/>
          </a:xfrm>
          <a:prstGeom prst="rect">
            <a:avLst/>
          </a:prstGeom>
        </p:spPr>
      </p:pic>
      <p:pic>
        <p:nvPicPr>
          <p:cNvPr id="13" name="Picture 12"/>
          <p:cNvPicPr/>
          <p:nvPr/>
        </p:nvPicPr>
        <p:blipFill>
          <a:blip r:embed="rId6"/>
          <a:srcRect/>
          <a:stretch>
            <a:fillRect/>
          </a:stretch>
        </p:blipFill>
        <p:spPr bwMode="auto">
          <a:xfrm>
            <a:off x="3429000" y="4498477"/>
            <a:ext cx="2140727" cy="1812330"/>
          </a:xfrm>
          <a:prstGeom prst="rect">
            <a:avLst/>
          </a:prstGeom>
          <a:noFill/>
          <a:ln w="9525">
            <a:noFill/>
            <a:miter lim="800000"/>
            <a:headEnd/>
            <a:tailEnd/>
          </a:ln>
        </p:spPr>
      </p:pic>
      <p:pic>
        <p:nvPicPr>
          <p:cNvPr id="14" name="Picture 13"/>
          <p:cNvPicPr/>
          <p:nvPr/>
        </p:nvPicPr>
        <p:blipFill>
          <a:blip r:embed="rId7">
            <a:extLst>
              <a:ext uri="{28A0092B-C50C-407E-A947-70E740481C1C}">
                <a14:useLocalDpi xmlns:a14="http://schemas.microsoft.com/office/drawing/2010/main" val="0"/>
              </a:ext>
            </a:extLst>
          </a:blip>
          <a:srcRect/>
          <a:stretch>
            <a:fillRect/>
          </a:stretch>
        </p:blipFill>
        <p:spPr bwMode="auto">
          <a:xfrm>
            <a:off x="890927" y="4512270"/>
            <a:ext cx="2233273" cy="1774230"/>
          </a:xfrm>
          <a:prstGeom prst="rect">
            <a:avLst/>
          </a:prstGeom>
          <a:noFill/>
          <a:ln w="9525">
            <a:noFill/>
            <a:miter lim="800000"/>
            <a:headEnd/>
            <a:tailEnd/>
          </a:ln>
        </p:spPr>
      </p:pic>
      <p:pic>
        <p:nvPicPr>
          <p:cNvPr id="15" name="Picture 14"/>
          <p:cNvPicPr/>
          <p:nvPr/>
        </p:nvPicPr>
        <p:blipFill>
          <a:blip r:embed="rId8">
            <a:extLst>
              <a:ext uri="{28A0092B-C50C-407E-A947-70E740481C1C}">
                <a14:useLocalDpi xmlns:a14="http://schemas.microsoft.com/office/drawing/2010/main" val="0"/>
              </a:ext>
            </a:extLst>
          </a:blip>
          <a:srcRect/>
          <a:stretch>
            <a:fillRect/>
          </a:stretch>
        </p:blipFill>
        <p:spPr bwMode="auto">
          <a:xfrm>
            <a:off x="6019800" y="4512270"/>
            <a:ext cx="2209800" cy="1812330"/>
          </a:xfrm>
          <a:prstGeom prst="rect">
            <a:avLst/>
          </a:prstGeom>
          <a:noFill/>
          <a:ln w="9525">
            <a:noFill/>
            <a:miter lim="800000"/>
            <a:headEnd/>
            <a:tailEnd/>
          </a:ln>
        </p:spPr>
      </p:pic>
      <p:sp>
        <p:nvSpPr>
          <p:cNvPr id="16" name="Oval 15"/>
          <p:cNvSpPr/>
          <p:nvPr/>
        </p:nvSpPr>
        <p:spPr>
          <a:xfrm>
            <a:off x="1981200" y="4040832"/>
            <a:ext cx="304800" cy="302568"/>
          </a:xfrm>
          <a:prstGeom prst="ellipse">
            <a:avLst/>
          </a:prstGeom>
          <a:solidFill>
            <a:srgbClr val="CC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17" name="Oval 16"/>
          <p:cNvSpPr/>
          <p:nvPr/>
        </p:nvSpPr>
        <p:spPr>
          <a:xfrm>
            <a:off x="4470400" y="4030162"/>
            <a:ext cx="304800" cy="302568"/>
          </a:xfrm>
          <a:prstGeom prst="ellipse">
            <a:avLst/>
          </a:prstGeom>
          <a:solidFill>
            <a:srgbClr val="CC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18" name="Oval 17"/>
          <p:cNvSpPr/>
          <p:nvPr/>
        </p:nvSpPr>
        <p:spPr>
          <a:xfrm>
            <a:off x="7029449" y="4017485"/>
            <a:ext cx="304800" cy="302568"/>
          </a:xfrm>
          <a:prstGeom prst="ellipse">
            <a:avLst/>
          </a:prstGeom>
          <a:solidFill>
            <a:srgbClr val="CC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9" name="Oval 18"/>
          <p:cNvSpPr/>
          <p:nvPr/>
        </p:nvSpPr>
        <p:spPr>
          <a:xfrm>
            <a:off x="1981200" y="6377822"/>
            <a:ext cx="304800" cy="302568"/>
          </a:xfrm>
          <a:prstGeom prst="ellipse">
            <a:avLst/>
          </a:prstGeom>
          <a:solidFill>
            <a:srgbClr val="CC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20" name="Oval 19"/>
          <p:cNvSpPr/>
          <p:nvPr/>
        </p:nvSpPr>
        <p:spPr>
          <a:xfrm>
            <a:off x="4357837" y="6354475"/>
            <a:ext cx="304800" cy="302568"/>
          </a:xfrm>
          <a:prstGeom prst="ellipse">
            <a:avLst/>
          </a:prstGeom>
          <a:solidFill>
            <a:srgbClr val="CC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21" name="Oval 20"/>
          <p:cNvSpPr/>
          <p:nvPr/>
        </p:nvSpPr>
        <p:spPr>
          <a:xfrm>
            <a:off x="7005786" y="6354475"/>
            <a:ext cx="304800" cy="302568"/>
          </a:xfrm>
          <a:prstGeom prst="ellipse">
            <a:avLst/>
          </a:prstGeom>
          <a:solidFill>
            <a:srgbClr val="CC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22" name="TextBox 21"/>
          <p:cNvSpPr txBox="1"/>
          <p:nvPr/>
        </p:nvSpPr>
        <p:spPr>
          <a:xfrm>
            <a:off x="4876800" y="6400800"/>
            <a:ext cx="1828800" cy="276999"/>
          </a:xfrm>
          <a:prstGeom prst="rect">
            <a:avLst/>
          </a:prstGeom>
          <a:noFill/>
        </p:spPr>
        <p:txBody>
          <a:bodyPr wrap="square" rtlCol="0">
            <a:spAutoFit/>
          </a:bodyPr>
          <a:lstStyle/>
          <a:p>
            <a:r>
              <a:rPr lang="en-US" sz="1200" i="1" dirty="0" err="1" smtClean="0"/>
              <a:t>Nguồn</a:t>
            </a:r>
            <a:r>
              <a:rPr lang="en-US" sz="1200" i="1" dirty="0" smtClean="0"/>
              <a:t>: Honda </a:t>
            </a:r>
            <a:r>
              <a:rPr lang="en-US" sz="1200" i="1" dirty="0" err="1" smtClean="0"/>
              <a:t>Việt</a:t>
            </a:r>
            <a:r>
              <a:rPr lang="en-US" sz="1200" i="1" dirty="0" smtClean="0"/>
              <a:t> </a:t>
            </a:r>
            <a:r>
              <a:rPr lang="en-US" sz="1200" i="1" dirty="0" err="1" smtClean="0"/>
              <a:t>nam</a:t>
            </a:r>
            <a:endParaRPr lang="en-US" sz="1200" i="1" dirty="0"/>
          </a:p>
        </p:txBody>
      </p:sp>
      <p:sp>
        <p:nvSpPr>
          <p:cNvPr id="23" name="TextBox 22"/>
          <p:cNvSpPr txBox="1"/>
          <p:nvPr/>
        </p:nvSpPr>
        <p:spPr>
          <a:xfrm>
            <a:off x="4876800" y="4038600"/>
            <a:ext cx="1828800" cy="276999"/>
          </a:xfrm>
          <a:prstGeom prst="rect">
            <a:avLst/>
          </a:prstGeom>
          <a:noFill/>
        </p:spPr>
        <p:txBody>
          <a:bodyPr wrap="square" rtlCol="0">
            <a:spAutoFit/>
          </a:bodyPr>
          <a:lstStyle/>
          <a:p>
            <a:r>
              <a:rPr lang="en-US" sz="1200" i="1" dirty="0" err="1" smtClean="0"/>
              <a:t>Nguồn</a:t>
            </a:r>
            <a:r>
              <a:rPr lang="en-US" sz="1200" i="1" dirty="0" smtClean="0"/>
              <a:t>: 24h.com</a:t>
            </a:r>
            <a:endParaRPr lang="en-US" sz="1200" i="1" dirty="0"/>
          </a:p>
        </p:txBody>
      </p:sp>
    </p:spTree>
    <p:extLst>
      <p:ext uri="{BB962C8B-B14F-4D97-AF65-F5344CB8AC3E}">
        <p14:creationId xmlns:p14="http://schemas.microsoft.com/office/powerpoint/2010/main" val="311943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4819"/>
                                        </p:tgtEl>
                                        <p:attrNameLst>
                                          <p:attrName>style.visibility</p:attrName>
                                        </p:attrNameLst>
                                      </p:cBhvr>
                                      <p:to>
                                        <p:strVal val="visible"/>
                                      </p:to>
                                    </p:set>
                                    <p:anim calcmode="lin" valueType="num">
                                      <p:cBhvr additive="base">
                                        <p:cTn id="37" dur="500" fill="hold"/>
                                        <p:tgtEl>
                                          <p:spTgt spid="34819"/>
                                        </p:tgtEl>
                                        <p:attrNameLst>
                                          <p:attrName>ppt_x</p:attrName>
                                        </p:attrNameLst>
                                      </p:cBhvr>
                                      <p:tavLst>
                                        <p:tav tm="0">
                                          <p:val>
                                            <p:strVal val="#ppt_x"/>
                                          </p:val>
                                        </p:tav>
                                        <p:tav tm="100000">
                                          <p:val>
                                            <p:strVal val="#ppt_x"/>
                                          </p:val>
                                        </p:tav>
                                      </p:tavLst>
                                    </p:anim>
                                    <p:anim calcmode="lin" valueType="num">
                                      <p:cBhvr additive="base">
                                        <p:cTn id="38" dur="500" fill="hold"/>
                                        <p:tgtEl>
                                          <p:spTgt spid="34819"/>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 calcmode="lin" valueType="num">
                                      <p:cBhvr additive="base">
                                        <p:cTn id="53" dur="500" fill="hold"/>
                                        <p:tgtEl>
                                          <p:spTgt spid="19"/>
                                        </p:tgtEl>
                                        <p:attrNameLst>
                                          <p:attrName>ppt_x</p:attrName>
                                        </p:attrNameLst>
                                      </p:cBhvr>
                                      <p:tavLst>
                                        <p:tav tm="0">
                                          <p:val>
                                            <p:strVal val="#ppt_x"/>
                                          </p:val>
                                        </p:tav>
                                        <p:tav tm="100000">
                                          <p:val>
                                            <p:strVal val="#ppt_x"/>
                                          </p:val>
                                        </p:tav>
                                      </p:tavLst>
                                    </p:anim>
                                    <p:anim calcmode="lin" valueType="num">
                                      <p:cBhvr additive="base">
                                        <p:cTn id="54" dur="500" fill="hold"/>
                                        <p:tgtEl>
                                          <p:spTgt spid="19"/>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additive="base">
                                        <p:cTn id="57" dur="500" fill="hold"/>
                                        <p:tgtEl>
                                          <p:spTgt spid="20"/>
                                        </p:tgtEl>
                                        <p:attrNameLst>
                                          <p:attrName>ppt_x</p:attrName>
                                        </p:attrNameLst>
                                      </p:cBhvr>
                                      <p:tavLst>
                                        <p:tav tm="0">
                                          <p:val>
                                            <p:strVal val="#ppt_x"/>
                                          </p:val>
                                        </p:tav>
                                        <p:tav tm="100000">
                                          <p:val>
                                            <p:strVal val="#ppt_x"/>
                                          </p:val>
                                        </p:tav>
                                      </p:tavLst>
                                    </p:anim>
                                    <p:anim calcmode="lin" valueType="num">
                                      <p:cBhvr additive="base">
                                        <p:cTn id="58" dur="500" fill="hold"/>
                                        <p:tgtEl>
                                          <p:spTgt spid="20"/>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additive="base">
                                        <p:cTn id="61" dur="500" fill="hold"/>
                                        <p:tgtEl>
                                          <p:spTgt spid="21"/>
                                        </p:tgtEl>
                                        <p:attrNameLst>
                                          <p:attrName>ppt_x</p:attrName>
                                        </p:attrNameLst>
                                      </p:cBhvr>
                                      <p:tavLst>
                                        <p:tav tm="0">
                                          <p:val>
                                            <p:strVal val="#ppt_x"/>
                                          </p:val>
                                        </p:tav>
                                        <p:tav tm="100000">
                                          <p:val>
                                            <p:strVal val="#ppt_x"/>
                                          </p:val>
                                        </p:tav>
                                      </p:tavLst>
                                    </p:anim>
                                    <p:anim calcmode="lin" valueType="num">
                                      <p:cBhvr additive="base">
                                        <p:cTn id="62" dur="500" fill="hold"/>
                                        <p:tgtEl>
                                          <p:spTgt spid="21"/>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22"/>
                                        </p:tgtEl>
                                        <p:attrNameLst>
                                          <p:attrName>style.visibility</p:attrName>
                                        </p:attrNameLst>
                                      </p:cBhvr>
                                      <p:to>
                                        <p:strVal val="visible"/>
                                      </p:to>
                                    </p:set>
                                    <p:anim calcmode="lin" valueType="num">
                                      <p:cBhvr additive="base">
                                        <p:cTn id="65" dur="500" fill="hold"/>
                                        <p:tgtEl>
                                          <p:spTgt spid="22"/>
                                        </p:tgtEl>
                                        <p:attrNameLst>
                                          <p:attrName>ppt_x</p:attrName>
                                        </p:attrNameLst>
                                      </p:cBhvr>
                                      <p:tavLst>
                                        <p:tav tm="0">
                                          <p:val>
                                            <p:strVal val="#ppt_x"/>
                                          </p:val>
                                        </p:tav>
                                        <p:tav tm="100000">
                                          <p:val>
                                            <p:strVal val="#ppt_x"/>
                                          </p:val>
                                        </p:tav>
                                      </p:tavLst>
                                    </p:anim>
                                    <p:anim calcmode="lin" valueType="num">
                                      <p:cBhvr additive="base">
                                        <p:cTn id="6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animBg="1"/>
      <p:bldP spid="16" grpId="0" animBg="1"/>
      <p:bldP spid="17" grpId="0" animBg="1"/>
      <p:bldP spid="18" grpId="0" animBg="1"/>
      <p:bldP spid="19" grpId="0" animBg="1"/>
      <p:bldP spid="20" grpId="0" animBg="1"/>
      <p:bldP spid="21" grpId="0" animBg="1"/>
      <p:bldP spid="22" grpId="0"/>
      <p:bldP spid="2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Slide Number Placeholder 3"/>
          <p:cNvSpPr>
            <a:spLocks noGrp="1"/>
          </p:cNvSpPr>
          <p:nvPr>
            <p:ph type="sldNum" sz="quarter" idx="12"/>
          </p:nvPr>
        </p:nvSpPr>
        <p:spPr bwMode="auto">
          <a:noFill/>
          <a:ln>
            <a:miter lim="800000"/>
            <a:headEnd/>
            <a:tailEnd/>
          </a:ln>
        </p:spPr>
        <p:txBody>
          <a:bodyPr/>
          <a:lstStyle/>
          <a:p>
            <a:fld id="{491EDF3F-E2E7-471B-9F75-723DB8E99120}" type="slidenum">
              <a:rPr lang="en-US" altLang="en-US"/>
              <a:pPr/>
              <a:t>55</a:t>
            </a:fld>
            <a:endParaRPr lang="en-US" altLang="en-US"/>
          </a:p>
        </p:txBody>
      </p:sp>
      <p:sp>
        <p:nvSpPr>
          <p:cNvPr id="9" name="Title 2"/>
          <p:cNvSpPr txBox="1">
            <a:spLocks/>
          </p:cNvSpPr>
          <p:nvPr/>
        </p:nvSpPr>
        <p:spPr bwMode="auto">
          <a:xfrm>
            <a:off x="152400" y="533400"/>
            <a:ext cx="87630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2200" b="1" dirty="0">
                <a:latin typeface="Tahoma" panose="020B0604030504040204" pitchFamily="34" charset="0"/>
                <a:ea typeface="Tahoma" panose="020B0604030504040204" pitchFamily="34" charset="0"/>
                <a:cs typeface="Tahoma" panose="020B0604030504040204" pitchFamily="34" charset="0"/>
              </a:rPr>
              <a:t>2</a:t>
            </a:r>
            <a:r>
              <a:rPr lang="vi-VN" sz="2200" b="1" dirty="0" smtClean="0">
                <a:latin typeface="Tahoma" panose="020B0604030504040204" pitchFamily="34" charset="0"/>
                <a:ea typeface="Tahoma" panose="020B0604030504040204" pitchFamily="34" charset="0"/>
                <a:cs typeface="Tahoma" panose="020B0604030504040204" pitchFamily="34" charset="0"/>
              </a:rPr>
              <a:t>. </a:t>
            </a:r>
            <a:r>
              <a:rPr lang="vi-VN" sz="2400" b="1" dirty="0">
                <a:latin typeface="Tahoma" panose="020B0604030504040204" pitchFamily="34" charset="0"/>
                <a:ea typeface="Tahoma" panose="020B0604030504040204" pitchFamily="34" charset="0"/>
                <a:cs typeface="Tahoma" panose="020B0604030504040204" pitchFamily="34" charset="0"/>
              </a:rPr>
              <a:t>Một số quy tắc ngồi sau xe đạp, xe máy an </a:t>
            </a:r>
            <a:r>
              <a:rPr lang="vi-VN" sz="2400" b="1" dirty="0" smtClean="0">
                <a:latin typeface="Tahoma" panose="020B0604030504040204" pitchFamily="34" charset="0"/>
                <a:ea typeface="Tahoma" panose="020B0604030504040204" pitchFamily="34" charset="0"/>
                <a:cs typeface="Tahoma" panose="020B0604030504040204" pitchFamily="34" charset="0"/>
              </a:rPr>
              <a:t>toàn</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2" name="Rectangle 1"/>
          <p:cNvSpPr/>
          <p:nvPr/>
        </p:nvSpPr>
        <p:spPr>
          <a:xfrm>
            <a:off x="152400" y="1130469"/>
            <a:ext cx="8953499" cy="707886"/>
          </a:xfrm>
          <a:prstGeom prst="rect">
            <a:avLst/>
          </a:prstGeom>
        </p:spPr>
        <p:txBody>
          <a:bodyPr wrap="square">
            <a:spAutoFit/>
          </a:bodyPr>
          <a:lstStyle/>
          <a:p>
            <a:r>
              <a:rPr lang="vi-VN" sz="2000" i="1" dirty="0" smtClean="0">
                <a:latin typeface="Tahoma" panose="020B0604030504040204" pitchFamily="34" charset="0"/>
                <a:ea typeface="Tahoma" panose="020B0604030504040204" pitchFamily="34" charset="0"/>
                <a:cs typeface="Tahoma" panose="020B0604030504040204" pitchFamily="34" charset="0"/>
              </a:rPr>
              <a:t>b</a:t>
            </a:r>
            <a:r>
              <a:rPr lang="vi-VN" sz="2000" i="1" dirty="0">
                <a:latin typeface="Tahoma" panose="020B0604030504040204" pitchFamily="34" charset="0"/>
                <a:ea typeface="Tahoma" panose="020B0604030504040204" pitchFamily="34" charset="0"/>
                <a:cs typeface="Tahoma" panose="020B0604030504040204" pitchFamily="34" charset="0"/>
              </a:rPr>
              <a:t>) Đọc thông tin và sắp xếp lại thứ tự các thông tin thành một số quy tắc ngồi sau xe đạp, xe máy an toàn.</a:t>
            </a:r>
            <a:endParaRPr lang="en-US" sz="2000" i="1" dirty="0">
              <a:latin typeface="Tahoma" panose="020B0604030504040204" pitchFamily="34" charset="0"/>
              <a:ea typeface="Tahoma" panose="020B0604030504040204" pitchFamily="34" charset="0"/>
              <a:cs typeface="Tahoma" panose="020B0604030504040204" pitchFamily="34" charset="0"/>
            </a:endParaRPr>
          </a:p>
        </p:txBody>
      </p:sp>
      <p:pic>
        <p:nvPicPr>
          <p:cNvPr id="17" name="Picture 16"/>
          <p:cNvPicPr/>
          <p:nvPr/>
        </p:nvPicPr>
        <p:blipFill>
          <a:blip r:embed="rId3" cstate="print"/>
          <a:srcRect/>
          <a:stretch>
            <a:fillRect/>
          </a:stretch>
        </p:blipFill>
        <p:spPr bwMode="auto">
          <a:xfrm>
            <a:off x="6096000" y="4343400"/>
            <a:ext cx="1905000" cy="2514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 Box 94"/>
          <p:cNvSpPr txBox="1">
            <a:spLocks noChangeArrowheads="1"/>
          </p:cNvSpPr>
          <p:nvPr/>
        </p:nvSpPr>
        <p:spPr bwMode="auto">
          <a:xfrm>
            <a:off x="152401" y="4699000"/>
            <a:ext cx="4711695" cy="558800"/>
          </a:xfrm>
          <a:prstGeom prst="rect">
            <a:avLst/>
          </a:prstGeom>
          <a:noFill/>
          <a:ln w="12700">
            <a:solidFill>
              <a:srgbClr val="950700"/>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n-US" altLang="ja-JP" sz="1700" b="1" i="0" u="none" strike="noStrike" cap="none" normalizeH="0" baseline="0" dirty="0" err="1"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Ngồi</a:t>
            </a:r>
            <a:r>
              <a:rPr kumimoji="0" lang="en-US" altLang="ja-JP" sz="1700" b="1" i="0" u="none" strike="noStrike" cap="none" normalizeH="0" baseline="0" dirty="0"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ja-JP" sz="1700" b="1" i="0" u="none" strike="noStrike" cap="none" normalizeH="0" baseline="0" dirty="0" err="1"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thẳng</a:t>
            </a:r>
            <a:r>
              <a:rPr kumimoji="0" lang="en-US" altLang="ja-JP" sz="1700" b="1" i="0" u="none" strike="noStrike" cap="none" normalizeH="0" baseline="0" dirty="0"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ja-JP" sz="1700" b="1" i="0" u="none" strike="noStrike" cap="none" normalizeH="0" baseline="0" dirty="0" err="1"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lưng</a:t>
            </a:r>
            <a:r>
              <a:rPr kumimoji="0" lang="en-US" altLang="ja-JP" sz="1700" b="1" i="0" u="none" strike="noStrike" cap="none" normalizeH="0" baseline="0" dirty="0"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ja-JP" sz="1700" b="1" i="0" u="none" strike="noStrike" cap="none" normalizeH="0" baseline="0" dirty="0" err="1"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ôm</a:t>
            </a:r>
            <a:r>
              <a:rPr kumimoji="0" lang="en-US" altLang="ja-JP" sz="1700" b="1" i="0" u="none" strike="noStrike" cap="none" normalizeH="0" baseline="0" dirty="0"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ja-JP" sz="1700" b="1" i="0" u="none" strike="noStrike" cap="none" normalizeH="0" baseline="0" dirty="0" err="1"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eo</a:t>
            </a:r>
            <a:r>
              <a:rPr kumimoji="0" lang="en-US" altLang="ja-JP" sz="1700" b="1" i="0" u="none" strike="noStrike" cap="none" normalizeH="0" baseline="0" dirty="0"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ja-JP" sz="1700" b="1" i="0" u="none" strike="noStrike" cap="none" normalizeH="0" baseline="0" dirty="0" err="1"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người</a:t>
            </a:r>
            <a:r>
              <a:rPr kumimoji="0" lang="en-US" altLang="ja-JP" sz="1700" b="1" i="0" u="none" strike="noStrike" cap="none" normalizeH="0" baseline="0" dirty="0"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ja-JP" sz="1700" b="1" i="0" u="none" strike="noStrike" cap="none" normalizeH="0" baseline="0" dirty="0" err="1"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lái</a:t>
            </a:r>
            <a:r>
              <a:rPr kumimoji="0" lang="en-US" altLang="ja-JP" sz="1700" b="1" i="0" u="none" strike="noStrike" cap="none" normalizeH="0" baseline="0" dirty="0"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ja-JP" sz="1700" b="1" i="0" u="none" strike="noStrike" cap="none" normalizeH="0" baseline="0" dirty="0" err="1"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xe</a:t>
            </a:r>
            <a:endParaRPr kumimoji="0" lang="en-US" altLang="en-US" sz="1700" b="1" i="0" u="none" strike="noStrike" cap="none" normalizeH="0" baseline="0" dirty="0"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4" name="Text Box 95"/>
          <p:cNvSpPr txBox="1">
            <a:spLocks noChangeArrowheads="1"/>
          </p:cNvSpPr>
          <p:nvPr/>
        </p:nvSpPr>
        <p:spPr bwMode="auto">
          <a:xfrm>
            <a:off x="173038" y="5410200"/>
            <a:ext cx="4711695" cy="558800"/>
          </a:xfrm>
          <a:prstGeom prst="rect">
            <a:avLst/>
          </a:prstGeom>
          <a:noFill/>
          <a:ln w="12700">
            <a:solidFill>
              <a:srgbClr val="950700"/>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n-US" altLang="ja-JP" sz="1700" b="1" i="0" u="none" strike="noStrike" cap="none" normalizeH="0" baseline="0" dirty="0"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Hai </a:t>
            </a:r>
            <a:r>
              <a:rPr kumimoji="0" lang="en-US" altLang="ja-JP" sz="1700" b="1" i="0" u="none" strike="noStrike" cap="none" normalizeH="0" baseline="0" dirty="0" err="1"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đùi</a:t>
            </a:r>
            <a:r>
              <a:rPr kumimoji="0" lang="en-US" altLang="ja-JP" sz="1700" b="1" i="0" u="none" strike="noStrike" cap="none" normalizeH="0" baseline="0" dirty="0"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ja-JP" sz="1700" b="1" i="0" u="none" strike="noStrike" cap="none" normalizeH="0" baseline="0" dirty="0" err="1"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khép</a:t>
            </a:r>
            <a:r>
              <a:rPr kumimoji="0" lang="en-US" altLang="ja-JP" sz="1700" b="1" i="0" u="none" strike="noStrike" cap="none" normalizeH="0" baseline="0" dirty="0"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ja-JP" sz="1700" b="1" i="0" u="none" strike="noStrike" cap="none" normalizeH="0" baseline="0" dirty="0" err="1"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nhẹ</a:t>
            </a:r>
            <a:endParaRPr kumimoji="0" lang="en-US" altLang="en-US" sz="1700" b="1" i="0" u="none" strike="noStrike" cap="none" normalizeH="0" baseline="0" dirty="0"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5" name="Text Box 96"/>
          <p:cNvSpPr txBox="1">
            <a:spLocks noChangeArrowheads="1"/>
          </p:cNvSpPr>
          <p:nvPr/>
        </p:nvSpPr>
        <p:spPr bwMode="auto">
          <a:xfrm>
            <a:off x="152400" y="6146800"/>
            <a:ext cx="4711695" cy="558800"/>
          </a:xfrm>
          <a:prstGeom prst="rect">
            <a:avLst/>
          </a:prstGeom>
          <a:noFill/>
          <a:ln w="12700">
            <a:solidFill>
              <a:srgbClr val="D99594"/>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n-US" altLang="ja-JP" sz="1700" b="1" i="0" u="none" strike="noStrike" cap="none" normalizeH="0" baseline="0"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Hai bàn chân đặt lên thanh chắn phía sau</a:t>
            </a:r>
            <a:endParaRPr kumimoji="0" lang="en-US" altLang="en-US" sz="1700" b="1" i="0" u="none" strike="noStrike" cap="none" normalizeH="0" baseline="0"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endParaRPr>
          </a:p>
        </p:txBody>
      </p:sp>
      <p:cxnSp>
        <p:nvCxnSpPr>
          <p:cNvPr id="11" name="Straight Arrow Connector 10"/>
          <p:cNvCxnSpPr>
            <a:stCxn id="3" idx="3"/>
          </p:cNvCxnSpPr>
          <p:nvPr/>
        </p:nvCxnSpPr>
        <p:spPr>
          <a:xfrm>
            <a:off x="4864096" y="4978400"/>
            <a:ext cx="1689104" cy="333235"/>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20" name="Straight Arrow Connector 19"/>
          <p:cNvCxnSpPr>
            <a:stCxn id="4" idx="3"/>
          </p:cNvCxnSpPr>
          <p:nvPr/>
        </p:nvCxnSpPr>
        <p:spPr>
          <a:xfrm>
            <a:off x="4884733" y="5689600"/>
            <a:ext cx="1884362" cy="16855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22" name="Straight Arrow Connector 21"/>
          <p:cNvCxnSpPr>
            <a:stCxn id="5" idx="3"/>
          </p:cNvCxnSpPr>
          <p:nvPr/>
        </p:nvCxnSpPr>
        <p:spPr>
          <a:xfrm flipV="1">
            <a:off x="4864095" y="6146801"/>
            <a:ext cx="1905000" cy="279399"/>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19" name="Chevron 18"/>
          <p:cNvSpPr/>
          <p:nvPr/>
        </p:nvSpPr>
        <p:spPr>
          <a:xfrm>
            <a:off x="838200" y="1829880"/>
            <a:ext cx="8153400" cy="799400"/>
          </a:xfrm>
          <a:prstGeom prst="chevron">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Ngồi</a:t>
            </a:r>
            <a:r>
              <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ngay</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ngắn</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trên</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yên</a:t>
            </a:r>
            <a:r>
              <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sau</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hai</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tay</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ôm</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thắt</a:t>
            </a:r>
            <a:r>
              <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lưng</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người</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điều</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khiển</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err="1">
                <a:solidFill>
                  <a:schemeClr val="tx1"/>
                </a:solidFill>
                <a:latin typeface="Tahoma" panose="020B0604030504040204" pitchFamily="34" charset="0"/>
                <a:ea typeface="Tahoma" panose="020B0604030504040204" pitchFamily="34" charset="0"/>
                <a:cs typeface="Tahoma" panose="020B0604030504040204" pitchFamily="34" charset="0"/>
              </a:rPr>
              <a:t>xe</a:t>
            </a:r>
            <a:r>
              <a:rPr lang="en-US">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mtClean="0">
                <a:solidFill>
                  <a:schemeClr val="tx1"/>
                </a:solidFill>
                <a:latin typeface="Tahoma" panose="020B0604030504040204" pitchFamily="34" charset="0"/>
                <a:ea typeface="Tahoma" panose="020B0604030504040204" pitchFamily="34" charset="0"/>
                <a:cs typeface="Tahoma" panose="020B0604030504040204" pitchFamily="34" charset="0"/>
              </a:rPr>
              <a:t>đạp</a:t>
            </a:r>
            <a:r>
              <a:rPr lang="en-US">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mtClean="0">
                <a:solidFill>
                  <a:schemeClr val="tx1"/>
                </a:solidFill>
                <a:latin typeface="Tahoma" panose="020B0604030504040204" pitchFamily="34" charset="0"/>
                <a:ea typeface="Tahoma" panose="020B0604030504040204" pitchFamily="34" charset="0"/>
                <a:cs typeface="Tahoma" panose="020B0604030504040204" pitchFamily="34" charset="0"/>
              </a:rPr>
              <a:t>hoặc xe </a:t>
            </a:r>
            <a:r>
              <a:rPr lang="en-US"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máy</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a:t>
            </a:r>
            <a:r>
              <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hai</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chân</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đặt</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lên</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thanh</a:t>
            </a:r>
            <a:r>
              <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để</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chân</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ở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bánh</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sau</a:t>
            </a:r>
            <a:r>
              <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endParaRPr lang="en-US"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1" name="Chevron 20"/>
          <p:cNvSpPr/>
          <p:nvPr/>
        </p:nvSpPr>
        <p:spPr>
          <a:xfrm>
            <a:off x="838200" y="2674613"/>
            <a:ext cx="8153400" cy="799400"/>
          </a:xfrm>
          <a:prstGeom prst="chevron">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Trước</a:t>
            </a:r>
            <a:r>
              <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khi</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ngồi</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lên</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phía</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sau</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xe</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đạp</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hoặc</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xe</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máy</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cần</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đội</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mũ</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bảo</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hiểm</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và</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cài</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quai</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đúng</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cách</a:t>
            </a:r>
            <a:r>
              <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endParaRPr lang="en-US"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3" name="Chevron 22"/>
          <p:cNvSpPr/>
          <p:nvPr/>
        </p:nvSpPr>
        <p:spPr>
          <a:xfrm>
            <a:off x="838200" y="3509493"/>
            <a:ext cx="8153400" cy="799400"/>
          </a:xfrm>
          <a:prstGeom prst="chevron">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Chỉ</a:t>
            </a:r>
            <a:r>
              <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xuống</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xe</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khi</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xe</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đã</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dừng</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hẳn</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và</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được</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sự</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cho</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phép</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của</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người</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điều</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khiển</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1"/>
                </a:solidFill>
                <a:latin typeface="Tahoma" panose="020B0604030504040204" pitchFamily="34" charset="0"/>
                <a:ea typeface="Tahoma" panose="020B0604030504040204" pitchFamily="34" charset="0"/>
                <a:cs typeface="Tahoma" panose="020B0604030504040204" pitchFamily="34" charset="0"/>
              </a:rPr>
              <a:t>xe</a:t>
            </a:r>
            <a:r>
              <a:rPr lang="en-US"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endParaRPr lang="en-US" sz="20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4" name="Chevron 23"/>
          <p:cNvSpPr/>
          <p:nvPr/>
        </p:nvSpPr>
        <p:spPr>
          <a:xfrm>
            <a:off x="76200" y="1828800"/>
            <a:ext cx="1066800" cy="799400"/>
          </a:xfrm>
          <a:prstGeom prst="chevron">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99"/>
                </a:solidFill>
                <a:latin typeface="Tahoma" panose="020B0604030504040204" pitchFamily="34" charset="0"/>
                <a:ea typeface="Tahoma" panose="020B0604030504040204" pitchFamily="34" charset="0"/>
                <a:cs typeface="Tahoma" panose="020B0604030504040204" pitchFamily="34" charset="0"/>
              </a:rPr>
              <a:t>1</a:t>
            </a:r>
            <a:endParaRPr lang="en-US" b="1" dirty="0">
              <a:solidFill>
                <a:srgbClr val="000099"/>
              </a:solidFill>
              <a:latin typeface="Tahoma" panose="020B0604030504040204" pitchFamily="34" charset="0"/>
              <a:ea typeface="Tahoma" panose="020B0604030504040204" pitchFamily="34" charset="0"/>
              <a:cs typeface="Tahoma" panose="020B0604030504040204" pitchFamily="34" charset="0"/>
            </a:endParaRPr>
          </a:p>
        </p:txBody>
      </p:sp>
      <p:sp>
        <p:nvSpPr>
          <p:cNvPr id="25" name="Chevron 24"/>
          <p:cNvSpPr/>
          <p:nvPr/>
        </p:nvSpPr>
        <p:spPr>
          <a:xfrm>
            <a:off x="76200" y="2673533"/>
            <a:ext cx="1066800" cy="799400"/>
          </a:xfrm>
          <a:prstGeom prst="chevron">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rgbClr val="000099"/>
                </a:solidFill>
                <a:latin typeface="Tahoma" panose="020B0604030504040204" pitchFamily="34" charset="0"/>
                <a:ea typeface="Tahoma" panose="020B0604030504040204" pitchFamily="34" charset="0"/>
                <a:cs typeface="Tahoma" panose="020B0604030504040204" pitchFamily="34" charset="0"/>
              </a:rPr>
              <a:t>2</a:t>
            </a:r>
            <a:endParaRPr lang="en-US" b="1" dirty="0">
              <a:solidFill>
                <a:srgbClr val="000099"/>
              </a:solidFill>
              <a:latin typeface="Tahoma" panose="020B0604030504040204" pitchFamily="34" charset="0"/>
              <a:ea typeface="Tahoma" panose="020B0604030504040204" pitchFamily="34" charset="0"/>
              <a:cs typeface="Tahoma" panose="020B0604030504040204" pitchFamily="34" charset="0"/>
            </a:endParaRPr>
          </a:p>
        </p:txBody>
      </p:sp>
      <p:sp>
        <p:nvSpPr>
          <p:cNvPr id="26" name="Chevron 25"/>
          <p:cNvSpPr/>
          <p:nvPr/>
        </p:nvSpPr>
        <p:spPr>
          <a:xfrm>
            <a:off x="76200" y="3537441"/>
            <a:ext cx="1066800" cy="799400"/>
          </a:xfrm>
          <a:prstGeom prst="chevron">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99"/>
                </a:solidFill>
                <a:latin typeface="Tahoma" panose="020B0604030504040204" pitchFamily="34" charset="0"/>
                <a:ea typeface="Tahoma" panose="020B0604030504040204" pitchFamily="34" charset="0"/>
                <a:cs typeface="Tahoma" panose="020B0604030504040204" pitchFamily="34" charset="0"/>
              </a:rPr>
              <a:t>3</a:t>
            </a:r>
            <a:endParaRPr lang="en-US" sz="2000" b="1" dirty="0">
              <a:solidFill>
                <a:srgbClr val="000099"/>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21293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4819"/>
                                        </p:tgtEl>
                                        <p:attrNameLst>
                                          <p:attrName>style.visibility</p:attrName>
                                        </p:attrNameLst>
                                      </p:cBhvr>
                                      <p:to>
                                        <p:strVal val="visible"/>
                                      </p:to>
                                    </p:set>
                                    <p:animEffect transition="in" filter="wipe(down)">
                                      <p:cBhvr>
                                        <p:cTn id="7" dur="500"/>
                                        <p:tgtEl>
                                          <p:spTgt spid="348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500"/>
                                        <p:tgtEl>
                                          <p:spTgt spid="21"/>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down)">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down)">
                                      <p:cBhvr>
                                        <p:cTn id="28" dur="500"/>
                                        <p:tgtEl>
                                          <p:spTgt spid="2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down)">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down)">
                                      <p:cBhvr>
                                        <p:cTn id="36" dur="500"/>
                                        <p:tgtEl>
                                          <p:spTgt spid="17"/>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00"/>
                                        <p:tgtEl>
                                          <p:spTgt spid="3"/>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down)">
                                      <p:cBhvr>
                                        <p:cTn id="42" dur="500"/>
                                        <p:tgtEl>
                                          <p:spTgt spid="4"/>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wipe(down)">
                                      <p:cBhvr>
                                        <p:cTn id="45" dur="500"/>
                                        <p:tgtEl>
                                          <p:spTgt spid="5"/>
                                        </p:tgtEl>
                                      </p:cBhvr>
                                    </p:animEffect>
                                  </p:childTnLst>
                                </p:cTn>
                              </p:par>
                              <p:par>
                                <p:cTn id="46" presetID="22" presetClass="entr" presetSubtype="4"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down)">
                                      <p:cBhvr>
                                        <p:cTn id="48" dur="500"/>
                                        <p:tgtEl>
                                          <p:spTgt spid="11"/>
                                        </p:tgtEl>
                                      </p:cBhvr>
                                    </p:animEffect>
                                  </p:childTnLst>
                                </p:cTn>
                              </p:par>
                              <p:par>
                                <p:cTn id="49" presetID="22" presetClass="entr" presetSubtype="4"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down)">
                                      <p:cBhvr>
                                        <p:cTn id="51" dur="500"/>
                                        <p:tgtEl>
                                          <p:spTgt spid="20"/>
                                        </p:tgtEl>
                                      </p:cBhvr>
                                    </p:animEffect>
                                  </p:childTnLst>
                                </p:cTn>
                              </p:par>
                              <p:par>
                                <p:cTn id="52" presetID="22" presetClass="entr" presetSubtype="4" fill="hold"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down)">
                                      <p:cBhvr>
                                        <p:cTn id="5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animBg="1"/>
      <p:bldP spid="3" grpId="0" animBg="1"/>
      <p:bldP spid="4" grpId="0" animBg="1"/>
      <p:bldP spid="5" grpId="0" animBg="1"/>
      <p:bldP spid="19" grpId="0" animBg="1"/>
      <p:bldP spid="21" grpId="0" animBg="1"/>
      <p:bldP spid="23" grpId="0" animBg="1"/>
      <p:bldP spid="24" grpId="0" animBg="1"/>
      <p:bldP spid="25" grpId="0" animBg="1"/>
      <p:bldP spid="2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3176466" y="3066404"/>
            <a:ext cx="2714868" cy="2483407"/>
            <a:chOff x="3176466" y="3066404"/>
            <a:chExt cx="2714868" cy="2483407"/>
          </a:xfrm>
        </p:grpSpPr>
        <p:pic>
          <p:nvPicPr>
            <p:cNvPr id="19" name="Picture 18"/>
            <p:cNvPicPr/>
            <p:nvPr/>
          </p:nvPicPr>
          <p:blipFill>
            <a:blip r:embed="rId3"/>
            <a:srcRect l="59373" t="15627" r="16406" b="56248"/>
            <a:stretch>
              <a:fillRect/>
            </a:stretch>
          </p:blipFill>
          <p:spPr bwMode="auto">
            <a:xfrm>
              <a:off x="3176466" y="3066404"/>
              <a:ext cx="2714868" cy="2483407"/>
            </a:xfrm>
            <a:prstGeom prst="rect">
              <a:avLst/>
            </a:prstGeom>
            <a:ln>
              <a:noFill/>
            </a:ln>
            <a:effectLst>
              <a:softEdge rad="112500"/>
            </a:effectLst>
          </p:spPr>
        </p:pic>
        <p:pic>
          <p:nvPicPr>
            <p:cNvPr id="5" name="Picture 4"/>
            <p:cNvPicPr>
              <a:picLocks noChangeAspect="1"/>
            </p:cNvPicPr>
            <p:nvPr/>
          </p:nvPicPr>
          <p:blipFill>
            <a:blip r:embed="rId4"/>
            <a:stretch>
              <a:fillRect/>
            </a:stretch>
          </p:blipFill>
          <p:spPr>
            <a:xfrm rot="152195">
              <a:off x="3308984" y="5144098"/>
              <a:ext cx="314325" cy="266700"/>
            </a:xfrm>
            <a:prstGeom prst="rect">
              <a:avLst/>
            </a:prstGeom>
          </p:spPr>
        </p:pic>
      </p:grpSp>
      <p:sp>
        <p:nvSpPr>
          <p:cNvPr id="34819" name="Slide Number Placeholder 3"/>
          <p:cNvSpPr>
            <a:spLocks noGrp="1"/>
          </p:cNvSpPr>
          <p:nvPr>
            <p:ph type="sldNum" sz="quarter" idx="12"/>
          </p:nvPr>
        </p:nvSpPr>
        <p:spPr bwMode="auto">
          <a:noFill/>
          <a:ln>
            <a:miter lim="800000"/>
            <a:headEnd/>
            <a:tailEnd/>
          </a:ln>
        </p:spPr>
        <p:txBody>
          <a:bodyPr/>
          <a:lstStyle/>
          <a:p>
            <a:fld id="{491EDF3F-E2E7-471B-9F75-723DB8E99120}" type="slidenum">
              <a:rPr lang="en-US" altLang="en-US"/>
              <a:pPr/>
              <a:t>56</a:t>
            </a:fld>
            <a:endParaRPr lang="en-US" altLang="en-US"/>
          </a:p>
        </p:txBody>
      </p:sp>
      <p:sp>
        <p:nvSpPr>
          <p:cNvPr id="9" name="Title 2"/>
          <p:cNvSpPr txBox="1">
            <a:spLocks/>
          </p:cNvSpPr>
          <p:nvPr/>
        </p:nvSpPr>
        <p:spPr bwMode="auto">
          <a:xfrm>
            <a:off x="152400" y="533400"/>
            <a:ext cx="87630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2200" b="1" dirty="0" smtClean="0">
                <a:latin typeface="Tahoma" panose="020B0604030504040204" pitchFamily="34" charset="0"/>
                <a:ea typeface="Tahoma" panose="020B0604030504040204" pitchFamily="34" charset="0"/>
                <a:cs typeface="Tahoma" panose="020B0604030504040204" pitchFamily="34" charset="0"/>
              </a:rPr>
              <a:t>3</a:t>
            </a:r>
            <a:r>
              <a:rPr lang="vi-VN" sz="2200" b="1" dirty="0" smtClean="0">
                <a:latin typeface="Tahoma" panose="020B0604030504040204" pitchFamily="34" charset="0"/>
                <a:ea typeface="Tahoma" panose="020B0604030504040204" pitchFamily="34" charset="0"/>
                <a:cs typeface="Tahoma" panose="020B0604030504040204" pitchFamily="34" charset="0"/>
              </a:rPr>
              <a:t>. </a:t>
            </a:r>
            <a:r>
              <a:rPr lang="en-US" sz="2200" b="1" dirty="0" err="1">
                <a:latin typeface="Tahoma" panose="020B0604030504040204" pitchFamily="34" charset="0"/>
                <a:ea typeface="Tahoma" panose="020B0604030504040204" pitchFamily="34" charset="0"/>
                <a:cs typeface="Tahoma" panose="020B0604030504040204" pitchFamily="34" charset="0"/>
              </a:rPr>
              <a:t>Quy</a:t>
            </a:r>
            <a:r>
              <a:rPr lang="vi-VN" sz="2200" b="1" dirty="0">
                <a:latin typeface="Tahoma" panose="020B0604030504040204" pitchFamily="34" charset="0"/>
                <a:ea typeface="Tahoma" panose="020B0604030504040204" pitchFamily="34" charset="0"/>
                <a:cs typeface="Tahoma" panose="020B0604030504040204" pitchFamily="34" charset="0"/>
              </a:rPr>
              <a:t> tắc ngồi trong ô tô an toàn</a:t>
            </a:r>
            <a:endParaRPr lang="en-US" sz="2200" b="1"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2" name="Rectangle 1"/>
          <p:cNvSpPr/>
          <p:nvPr/>
        </p:nvSpPr>
        <p:spPr>
          <a:xfrm>
            <a:off x="152400" y="1130469"/>
            <a:ext cx="8953499" cy="400110"/>
          </a:xfrm>
          <a:prstGeom prst="rect">
            <a:avLst/>
          </a:prstGeom>
        </p:spPr>
        <p:txBody>
          <a:bodyPr wrap="square">
            <a:spAutoFit/>
          </a:bodyPr>
          <a:lstStyle/>
          <a:p>
            <a:r>
              <a:rPr lang="vi-VN" sz="2000" i="1" dirty="0">
                <a:latin typeface="Tahoma" panose="020B0604030504040204" pitchFamily="34" charset="0"/>
                <a:ea typeface="Tahoma" panose="020B0604030504040204" pitchFamily="34" charset="0"/>
                <a:cs typeface="Tahoma" panose="020B0604030504040204" pitchFamily="34" charset="0"/>
              </a:rPr>
              <a:t>a) </a:t>
            </a:r>
            <a:r>
              <a:rPr lang="en-US" sz="2000" i="1" dirty="0">
                <a:latin typeface="Tahoma" panose="020B0604030504040204" pitchFamily="34" charset="0"/>
                <a:ea typeface="Tahoma" panose="020B0604030504040204" pitchFamily="34" charset="0"/>
                <a:cs typeface="Tahoma" panose="020B0604030504040204" pitchFamily="34" charset="0"/>
              </a:rPr>
              <a:t>Q</a:t>
            </a:r>
            <a:r>
              <a:rPr lang="vi-VN" sz="2000" i="1" dirty="0">
                <a:latin typeface="Tahoma" panose="020B0604030504040204" pitchFamily="34" charset="0"/>
                <a:ea typeface="Tahoma" panose="020B0604030504040204" pitchFamily="34" charset="0"/>
                <a:cs typeface="Tahoma" panose="020B0604030504040204" pitchFamily="34" charset="0"/>
              </a:rPr>
              <a:t>uan sát các hình ảnh </a:t>
            </a:r>
            <a:r>
              <a:rPr lang="vi-VN" sz="2000" i="1" dirty="0" smtClean="0">
                <a:latin typeface="Tahoma" panose="020B0604030504040204" pitchFamily="34" charset="0"/>
                <a:ea typeface="Tahoma" panose="020B0604030504040204" pitchFamily="34" charset="0"/>
                <a:cs typeface="Tahoma" panose="020B0604030504040204" pitchFamily="34" charset="0"/>
              </a:rPr>
              <a:t>và </a:t>
            </a:r>
            <a:r>
              <a:rPr lang="vi-VN" sz="2000" i="1" dirty="0">
                <a:latin typeface="Tahoma" panose="020B0604030504040204" pitchFamily="34" charset="0"/>
                <a:ea typeface="Tahoma" panose="020B0604030504040204" pitchFamily="34" charset="0"/>
                <a:cs typeface="Tahoma" panose="020B0604030504040204" pitchFamily="34" charset="0"/>
              </a:rPr>
              <a:t>phân tích các tình huống sau đây, hãy cho biết</a:t>
            </a:r>
            <a:r>
              <a:rPr lang="vi-VN" sz="2000" dirty="0">
                <a:latin typeface="Tahoma" panose="020B0604030504040204" pitchFamily="34" charset="0"/>
                <a:ea typeface="Tahoma" panose="020B0604030504040204" pitchFamily="34" charset="0"/>
                <a:cs typeface="Tahoma" panose="020B0604030504040204" pitchFamily="34" charset="0"/>
              </a:rPr>
              <a:t>:</a:t>
            </a:r>
            <a:r>
              <a:rPr lang="vi-VN" sz="2000" i="1" dirty="0">
                <a:latin typeface="Tahoma" panose="020B0604030504040204" pitchFamily="34" charset="0"/>
                <a:ea typeface="Tahoma" panose="020B0604030504040204" pitchFamily="34" charset="0"/>
                <a:cs typeface="Tahoma" panose="020B0604030504040204" pitchFamily="34" charset="0"/>
              </a:rPr>
              <a:t> </a:t>
            </a:r>
            <a:endParaRPr lang="en-US" sz="2000" i="1" dirty="0">
              <a:latin typeface="Tahoma" panose="020B0604030504040204" pitchFamily="34" charset="0"/>
              <a:ea typeface="Tahoma" panose="020B0604030504040204" pitchFamily="34" charset="0"/>
              <a:cs typeface="Tahoma" panose="020B0604030504040204" pitchFamily="34" charset="0"/>
            </a:endParaRPr>
          </a:p>
        </p:txBody>
      </p:sp>
      <p:sp>
        <p:nvSpPr>
          <p:cNvPr id="14" name="Rectangle 13"/>
          <p:cNvSpPr/>
          <p:nvPr/>
        </p:nvSpPr>
        <p:spPr>
          <a:xfrm>
            <a:off x="173038" y="1726049"/>
            <a:ext cx="8742362" cy="861774"/>
          </a:xfrm>
          <a:prstGeom prst="rect">
            <a:avLst/>
          </a:prstGeom>
          <a:ln>
            <a:solidFill>
              <a:srgbClr val="800000"/>
            </a:solidFill>
          </a:ln>
        </p:spPr>
        <p:txBody>
          <a:bodyPr wrap="square" lIns="182880">
            <a:spAutoFit/>
          </a:bodyPr>
          <a:lstStyle/>
          <a:p>
            <a:pPr marL="457200" indent="-457200" algn="just">
              <a:spcBef>
                <a:spcPts val="600"/>
              </a:spcBef>
              <a:spcAft>
                <a:spcPts val="600"/>
              </a:spcAft>
              <a:buFont typeface="Wingdings" panose="05000000000000000000" pitchFamily="2" charset="2"/>
              <a:buChar char="q"/>
            </a:pPr>
            <a:r>
              <a:rPr lang="vi-VN" sz="2000" dirty="0">
                <a:solidFill>
                  <a:srgbClr val="1F497D">
                    <a:lumMod val="75000"/>
                  </a:srgbClr>
                </a:solidFill>
                <a:latin typeface="Tahoma" pitchFamily="34" charset="0"/>
                <a:cs typeface="Tahoma" pitchFamily="34" charset="0"/>
              </a:rPr>
              <a:t>Những hành vi ngồi trong ô tô nào dưới đây không an toàn. Vì sao?</a:t>
            </a:r>
            <a:endParaRPr lang="en-US" sz="2000" dirty="0">
              <a:solidFill>
                <a:srgbClr val="1F497D">
                  <a:lumMod val="75000"/>
                </a:srgbClr>
              </a:solidFill>
              <a:latin typeface="Tahoma" pitchFamily="34" charset="0"/>
              <a:cs typeface="Tahoma" pitchFamily="34" charset="0"/>
            </a:endParaRPr>
          </a:p>
          <a:p>
            <a:pPr marL="457200" indent="-457200" algn="just">
              <a:spcBef>
                <a:spcPts val="600"/>
              </a:spcBef>
              <a:spcAft>
                <a:spcPts val="600"/>
              </a:spcAft>
              <a:buFont typeface="Wingdings" panose="05000000000000000000" pitchFamily="2" charset="2"/>
              <a:buChar char="q"/>
            </a:pPr>
            <a:r>
              <a:rPr lang="vi-VN" sz="2000" dirty="0">
                <a:solidFill>
                  <a:srgbClr val="1F497D">
                    <a:lumMod val="75000"/>
                  </a:srgbClr>
                </a:solidFill>
                <a:latin typeface="Tahoma" pitchFamily="34" charset="0"/>
                <a:cs typeface="Tahoma" pitchFamily="34" charset="0"/>
              </a:rPr>
              <a:t>Trên xe ô tô có những vị trí nào khi ngồi em phải thắt dây an toàn</a:t>
            </a:r>
            <a:r>
              <a:rPr lang="vi-VN" sz="2000" dirty="0" smtClean="0">
                <a:solidFill>
                  <a:srgbClr val="1F497D">
                    <a:lumMod val="75000"/>
                  </a:srgbClr>
                </a:solidFill>
                <a:latin typeface="Tahoma" pitchFamily="34" charset="0"/>
                <a:cs typeface="Tahoma" pitchFamily="34" charset="0"/>
              </a:rPr>
              <a:t>?</a:t>
            </a:r>
            <a:endParaRPr lang="en-US" sz="2000" dirty="0">
              <a:solidFill>
                <a:srgbClr val="1F497D">
                  <a:lumMod val="75000"/>
                </a:srgbClr>
              </a:solidFill>
              <a:latin typeface="Tahoma" pitchFamily="34" charset="0"/>
              <a:cs typeface="Tahoma" pitchFamily="34" charset="0"/>
            </a:endParaRPr>
          </a:p>
        </p:txBody>
      </p:sp>
      <p:sp>
        <p:nvSpPr>
          <p:cNvPr id="6" name="Rectangle 5"/>
          <p:cNvSpPr/>
          <p:nvPr/>
        </p:nvSpPr>
        <p:spPr>
          <a:xfrm>
            <a:off x="6578600" y="5532718"/>
            <a:ext cx="2469458" cy="410882"/>
          </a:xfrm>
          <a:prstGeom prst="rect">
            <a:avLst/>
          </a:prstGeom>
        </p:spPr>
        <p:txBody>
          <a:bodyPr wrap="none">
            <a:spAutoFit/>
          </a:bodyPr>
          <a:lstStyle/>
          <a:p>
            <a:pPr algn="r">
              <a:lnSpc>
                <a:spcPct val="115000"/>
              </a:lnSpc>
              <a:spcAft>
                <a:spcPts val="1000"/>
              </a:spcAft>
            </a:pPr>
            <a:r>
              <a:rPr lang="vi-VN" i="1" dirty="0">
                <a:latin typeface="Times New Roman" panose="02020603050405020304" pitchFamily="18" charset="0"/>
                <a:ea typeface="Calibri" panose="020F0502020204030204" pitchFamily="34" charset="0"/>
                <a:cs typeface="Times New Roman" panose="02020603050405020304" pitchFamily="18" charset="0"/>
              </a:rPr>
              <a:t>Nguồn: Honda Việt Nam</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8" name="Group 7"/>
          <p:cNvGrpSpPr/>
          <p:nvPr/>
        </p:nvGrpSpPr>
        <p:grpSpPr>
          <a:xfrm>
            <a:off x="152400" y="3066404"/>
            <a:ext cx="2934323" cy="2466314"/>
            <a:chOff x="152400" y="3066404"/>
            <a:chExt cx="2934323" cy="2466314"/>
          </a:xfrm>
        </p:grpSpPr>
        <p:pic>
          <p:nvPicPr>
            <p:cNvPr id="15" name="Picture 14"/>
            <p:cNvPicPr/>
            <p:nvPr/>
          </p:nvPicPr>
          <p:blipFill>
            <a:blip r:embed="rId3" cstate="print"/>
            <a:srcRect l="9375" t="18506" r="68284" b="57291"/>
            <a:stretch>
              <a:fillRect/>
            </a:stretch>
          </p:blipFill>
          <p:spPr bwMode="auto">
            <a:xfrm>
              <a:off x="152400" y="3066404"/>
              <a:ext cx="2934323" cy="2466314"/>
            </a:xfrm>
            <a:prstGeom prst="rect">
              <a:avLst/>
            </a:prstGeom>
            <a:ln>
              <a:noFill/>
            </a:ln>
            <a:effectLst>
              <a:softEdge rad="112500"/>
            </a:effectLst>
          </p:spPr>
        </p:pic>
        <p:pic>
          <p:nvPicPr>
            <p:cNvPr id="13" name="Picture 12"/>
            <p:cNvPicPr>
              <a:picLocks noChangeAspect="1"/>
            </p:cNvPicPr>
            <p:nvPr/>
          </p:nvPicPr>
          <p:blipFill>
            <a:blip r:embed="rId5"/>
            <a:stretch>
              <a:fillRect/>
            </a:stretch>
          </p:blipFill>
          <p:spPr>
            <a:xfrm>
              <a:off x="257175" y="5151718"/>
              <a:ext cx="390307" cy="288827"/>
            </a:xfrm>
            <a:prstGeom prst="rect">
              <a:avLst/>
            </a:prstGeom>
          </p:spPr>
        </p:pic>
      </p:grpSp>
      <p:grpSp>
        <p:nvGrpSpPr>
          <p:cNvPr id="12" name="Group 11"/>
          <p:cNvGrpSpPr/>
          <p:nvPr/>
        </p:nvGrpSpPr>
        <p:grpSpPr>
          <a:xfrm>
            <a:off x="5981077" y="3098040"/>
            <a:ext cx="2959100" cy="2371080"/>
            <a:chOff x="5981077" y="3098040"/>
            <a:chExt cx="2959100" cy="2371080"/>
          </a:xfrm>
        </p:grpSpPr>
        <p:pic>
          <p:nvPicPr>
            <p:cNvPr id="18" name="Picture 17"/>
            <p:cNvPicPr/>
            <p:nvPr/>
          </p:nvPicPr>
          <p:blipFill>
            <a:blip r:embed="rId3"/>
            <a:srcRect l="33594" t="16669" r="41406" b="57291"/>
            <a:stretch>
              <a:fillRect/>
            </a:stretch>
          </p:blipFill>
          <p:spPr bwMode="auto">
            <a:xfrm>
              <a:off x="5981077" y="3098040"/>
              <a:ext cx="2959100" cy="2371080"/>
            </a:xfrm>
            <a:prstGeom prst="rect">
              <a:avLst/>
            </a:prstGeom>
            <a:ln>
              <a:noFill/>
            </a:ln>
            <a:effectLst>
              <a:softEdge rad="112500"/>
            </a:effectLst>
          </p:spPr>
        </p:pic>
        <p:pic>
          <p:nvPicPr>
            <p:cNvPr id="7" name="Picture 6"/>
            <p:cNvPicPr>
              <a:picLocks noChangeAspect="1"/>
            </p:cNvPicPr>
            <p:nvPr/>
          </p:nvPicPr>
          <p:blipFill>
            <a:blip r:embed="rId6"/>
            <a:stretch>
              <a:fillRect/>
            </a:stretch>
          </p:blipFill>
          <p:spPr>
            <a:xfrm>
              <a:off x="6092092" y="5137274"/>
              <a:ext cx="308708" cy="238026"/>
            </a:xfrm>
            <a:prstGeom prst="rect">
              <a:avLst/>
            </a:prstGeom>
          </p:spPr>
        </p:pic>
      </p:grpSp>
    </p:spTree>
    <p:extLst>
      <p:ext uri="{BB962C8B-B14F-4D97-AF65-F5344CB8AC3E}">
        <p14:creationId xmlns:p14="http://schemas.microsoft.com/office/powerpoint/2010/main" val="1631933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4819"/>
                                        </p:tgtEl>
                                        <p:attrNameLst>
                                          <p:attrName>style.visibility</p:attrName>
                                        </p:attrNameLst>
                                      </p:cBhvr>
                                      <p:to>
                                        <p:strVal val="visible"/>
                                      </p:to>
                                    </p:set>
                                    <p:animEffect transition="in" filter="wipe(down)">
                                      <p:cBhvr>
                                        <p:cTn id="7" dur="500"/>
                                        <p:tgtEl>
                                          <p:spTgt spid="348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down)">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animBg="1"/>
      <p:bldP spid="14" grpId="0" animBg="1"/>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a:spLocks noChangeArrowheads="1"/>
          </p:cNvSpPr>
          <p:nvPr/>
        </p:nvSpPr>
        <p:spPr bwMode="auto">
          <a:xfrm>
            <a:off x="2736165" y="3048000"/>
            <a:ext cx="6241439" cy="2209800"/>
          </a:xfrm>
          <a:prstGeom prst="rect">
            <a:avLst/>
          </a:prstGeom>
          <a:solidFill>
            <a:srgbClr val="FFCCCC"/>
          </a:solidFill>
          <a:ln w="22225">
            <a:noFill/>
            <a:miter lim="800000"/>
            <a:headEnd/>
            <a:tailEnd/>
          </a:ln>
          <a:effectLst>
            <a:outerShdw blurRad="50800" dist="38100" dir="2700000" algn="tl" rotWithShape="0">
              <a:prstClr val="black">
                <a:alpha val="40000"/>
              </a:prstClr>
            </a:outerShdw>
          </a:effectLst>
        </p:spPr>
        <p:txBody>
          <a:bodyPr anchor="ctr"/>
          <a:lstStyle>
            <a:defPPr>
              <a:defRPr lang="en-US"/>
            </a:defPPr>
            <a:lvl1pPr algn="just" eaLnBrk="1" hangingPunct="1">
              <a:lnSpc>
                <a:spcPct val="150000"/>
              </a:lnSpc>
              <a:defRPr sz="2000" b="1" u="sng">
                <a:solidFill>
                  <a:schemeClr val="accent5">
                    <a:lumMod val="50000"/>
                  </a:schemeClr>
                </a:solidFill>
                <a:latin typeface="Tahoma" pitchFamily="34" charset="0"/>
                <a:cs typeface="Tahoma" pitchFamily="34" charset="0"/>
              </a:defRPr>
            </a:lvl1pPr>
          </a:lstStyle>
          <a:p>
            <a:r>
              <a:rPr lang="en-US" sz="1700" b="0" u="none" dirty="0" smtClean="0">
                <a:solidFill>
                  <a:schemeClr val="tx1"/>
                </a:solidFill>
              </a:rPr>
              <a:t> (2) </a:t>
            </a:r>
            <a:r>
              <a:rPr lang="en-US" sz="1700" b="0" u="none" dirty="0" err="1">
                <a:solidFill>
                  <a:schemeClr val="tx1"/>
                </a:solidFill>
              </a:rPr>
              <a:t>N</a:t>
            </a:r>
            <a:r>
              <a:rPr lang="en-US" sz="1700" b="0" u="none" dirty="0" err="1" smtClean="0">
                <a:solidFill>
                  <a:schemeClr val="tx1"/>
                </a:solidFill>
              </a:rPr>
              <a:t>gồi</a:t>
            </a:r>
            <a:r>
              <a:rPr lang="en-US" sz="1700" b="0" u="none" dirty="0" smtClean="0">
                <a:solidFill>
                  <a:schemeClr val="tx1"/>
                </a:solidFill>
              </a:rPr>
              <a:t> </a:t>
            </a:r>
            <a:r>
              <a:rPr lang="en-US" sz="1700" b="0" u="none" dirty="0" err="1">
                <a:solidFill>
                  <a:schemeClr val="tx1"/>
                </a:solidFill>
              </a:rPr>
              <a:t>trên</a:t>
            </a:r>
            <a:r>
              <a:rPr lang="en-US" sz="1700" b="0" u="none" dirty="0">
                <a:solidFill>
                  <a:schemeClr val="tx1"/>
                </a:solidFill>
              </a:rPr>
              <a:t> ô </a:t>
            </a:r>
            <a:r>
              <a:rPr lang="en-US" sz="1700" b="0" u="none" dirty="0" err="1">
                <a:solidFill>
                  <a:schemeClr val="tx1"/>
                </a:solidFill>
              </a:rPr>
              <a:t>tô</a:t>
            </a:r>
            <a:r>
              <a:rPr lang="en-US" sz="1700" b="0" u="none" dirty="0">
                <a:solidFill>
                  <a:schemeClr val="tx1"/>
                </a:solidFill>
              </a:rPr>
              <a:t> </a:t>
            </a:r>
            <a:r>
              <a:rPr lang="en-US" sz="1700" b="0" u="none" dirty="0" err="1">
                <a:solidFill>
                  <a:schemeClr val="tx1"/>
                </a:solidFill>
              </a:rPr>
              <a:t>phải</a:t>
            </a:r>
            <a:r>
              <a:rPr lang="en-US" sz="1700" b="0" u="none" dirty="0">
                <a:solidFill>
                  <a:schemeClr val="tx1"/>
                </a:solidFill>
              </a:rPr>
              <a:t> </a:t>
            </a:r>
            <a:r>
              <a:rPr lang="en-US" sz="1700" b="0" u="none" dirty="0" err="1">
                <a:solidFill>
                  <a:schemeClr val="tx1"/>
                </a:solidFill>
              </a:rPr>
              <a:t>cài</a:t>
            </a:r>
            <a:r>
              <a:rPr lang="en-US" sz="1700" b="0" u="none" dirty="0">
                <a:solidFill>
                  <a:schemeClr val="tx1"/>
                </a:solidFill>
              </a:rPr>
              <a:t> </a:t>
            </a:r>
            <a:r>
              <a:rPr lang="en-US" sz="1700" b="0" u="none" dirty="0" err="1">
                <a:solidFill>
                  <a:schemeClr val="tx1"/>
                </a:solidFill>
              </a:rPr>
              <a:t>dây</a:t>
            </a:r>
            <a:r>
              <a:rPr lang="en-US" sz="1700" b="0" u="none" dirty="0">
                <a:solidFill>
                  <a:schemeClr val="tx1"/>
                </a:solidFill>
              </a:rPr>
              <a:t> an </a:t>
            </a:r>
            <a:r>
              <a:rPr lang="en-US" sz="1700" b="0" u="none" dirty="0" err="1">
                <a:solidFill>
                  <a:schemeClr val="tx1"/>
                </a:solidFill>
              </a:rPr>
              <a:t>toàn</a:t>
            </a:r>
            <a:r>
              <a:rPr lang="en-US" sz="1700" b="0" u="none" dirty="0">
                <a:solidFill>
                  <a:schemeClr val="tx1"/>
                </a:solidFill>
              </a:rPr>
              <a:t> </a:t>
            </a:r>
            <a:r>
              <a:rPr lang="en-US" sz="1700" b="0" u="none" dirty="0" err="1">
                <a:solidFill>
                  <a:schemeClr val="tx1"/>
                </a:solidFill>
              </a:rPr>
              <a:t>đúng</a:t>
            </a:r>
            <a:r>
              <a:rPr lang="en-US" sz="1700" b="0" u="none" dirty="0">
                <a:solidFill>
                  <a:schemeClr val="tx1"/>
                </a:solidFill>
              </a:rPr>
              <a:t> </a:t>
            </a:r>
            <a:r>
              <a:rPr lang="en-US" sz="1700" b="0" u="none" dirty="0" err="1">
                <a:solidFill>
                  <a:schemeClr val="tx1"/>
                </a:solidFill>
              </a:rPr>
              <a:t>quy</a:t>
            </a:r>
            <a:r>
              <a:rPr lang="en-US" sz="1700" b="0" u="none" dirty="0">
                <a:solidFill>
                  <a:schemeClr val="tx1"/>
                </a:solidFill>
              </a:rPr>
              <a:t> </a:t>
            </a:r>
            <a:r>
              <a:rPr lang="en-US" sz="1700" b="0" u="none" dirty="0" err="1">
                <a:solidFill>
                  <a:schemeClr val="tx1"/>
                </a:solidFill>
              </a:rPr>
              <a:t>cách</a:t>
            </a:r>
            <a:r>
              <a:rPr lang="en-US" sz="1700" b="0" u="none" dirty="0">
                <a:solidFill>
                  <a:schemeClr val="tx1"/>
                </a:solidFill>
              </a:rPr>
              <a:t> </a:t>
            </a:r>
            <a:r>
              <a:rPr lang="en-US" sz="1700" b="0" u="none" dirty="0" err="1">
                <a:solidFill>
                  <a:schemeClr val="tx1"/>
                </a:solidFill>
              </a:rPr>
              <a:t>trước</a:t>
            </a:r>
            <a:r>
              <a:rPr lang="en-US" sz="1700" b="0" u="none" dirty="0">
                <a:solidFill>
                  <a:schemeClr val="tx1"/>
                </a:solidFill>
              </a:rPr>
              <a:t> </a:t>
            </a:r>
            <a:r>
              <a:rPr lang="en-US" sz="1700" b="0" u="none" dirty="0" err="1">
                <a:solidFill>
                  <a:schemeClr val="tx1"/>
                </a:solidFill>
              </a:rPr>
              <a:t>khi</a:t>
            </a:r>
            <a:r>
              <a:rPr lang="en-US" sz="1700" b="0" u="none" dirty="0">
                <a:solidFill>
                  <a:schemeClr val="tx1"/>
                </a:solidFill>
              </a:rPr>
              <a:t> </a:t>
            </a:r>
            <a:r>
              <a:rPr lang="en-US" sz="1700" b="0" u="none" dirty="0" err="1">
                <a:solidFill>
                  <a:schemeClr val="tx1"/>
                </a:solidFill>
              </a:rPr>
              <a:t>xe</a:t>
            </a:r>
            <a:r>
              <a:rPr lang="en-US" sz="1700" b="0" u="none" dirty="0">
                <a:solidFill>
                  <a:schemeClr val="tx1"/>
                </a:solidFill>
              </a:rPr>
              <a:t> </a:t>
            </a:r>
            <a:r>
              <a:rPr lang="en-US" sz="1700" b="0" u="none" dirty="0" err="1">
                <a:solidFill>
                  <a:schemeClr val="tx1"/>
                </a:solidFill>
              </a:rPr>
              <a:t>chuyển</a:t>
            </a:r>
            <a:r>
              <a:rPr lang="en-US" sz="1700" b="0" u="none" dirty="0">
                <a:solidFill>
                  <a:schemeClr val="tx1"/>
                </a:solidFill>
              </a:rPr>
              <a:t> </a:t>
            </a:r>
            <a:r>
              <a:rPr lang="en-US" sz="1700" b="0" u="none" dirty="0" err="1">
                <a:solidFill>
                  <a:schemeClr val="tx1"/>
                </a:solidFill>
              </a:rPr>
              <a:t>bánh</a:t>
            </a:r>
            <a:r>
              <a:rPr lang="en-US" sz="1700" b="0" u="none" dirty="0">
                <a:solidFill>
                  <a:schemeClr val="tx1"/>
                </a:solidFill>
              </a:rPr>
              <a:t>. </a:t>
            </a:r>
            <a:r>
              <a:rPr lang="en-US" sz="1700" b="0" u="none" dirty="0" err="1">
                <a:solidFill>
                  <a:schemeClr val="tx1"/>
                </a:solidFill>
              </a:rPr>
              <a:t>Các</a:t>
            </a:r>
            <a:r>
              <a:rPr lang="en-US" sz="1700" b="0" u="none" dirty="0">
                <a:solidFill>
                  <a:schemeClr val="tx1"/>
                </a:solidFill>
              </a:rPr>
              <a:t> </a:t>
            </a:r>
            <a:r>
              <a:rPr lang="en-US" sz="1700" b="0" u="none" dirty="0" err="1">
                <a:solidFill>
                  <a:schemeClr val="tx1"/>
                </a:solidFill>
              </a:rPr>
              <a:t>bước</a:t>
            </a:r>
            <a:r>
              <a:rPr lang="en-US" sz="1700" b="0" u="none" dirty="0">
                <a:solidFill>
                  <a:schemeClr val="tx1"/>
                </a:solidFill>
              </a:rPr>
              <a:t> </a:t>
            </a:r>
            <a:r>
              <a:rPr lang="en-US" sz="1700" b="0" u="none" dirty="0" err="1">
                <a:solidFill>
                  <a:schemeClr val="tx1"/>
                </a:solidFill>
              </a:rPr>
              <a:t>để</a:t>
            </a:r>
            <a:r>
              <a:rPr lang="en-US" sz="1700" b="0" u="none" dirty="0">
                <a:solidFill>
                  <a:schemeClr val="tx1"/>
                </a:solidFill>
              </a:rPr>
              <a:t> </a:t>
            </a:r>
            <a:r>
              <a:rPr lang="en-US" sz="1700" b="0" u="none" dirty="0" err="1">
                <a:solidFill>
                  <a:schemeClr val="tx1"/>
                </a:solidFill>
              </a:rPr>
              <a:t>cài</a:t>
            </a:r>
            <a:r>
              <a:rPr lang="en-US" sz="1700" b="0" u="none" dirty="0">
                <a:solidFill>
                  <a:schemeClr val="tx1"/>
                </a:solidFill>
              </a:rPr>
              <a:t> </a:t>
            </a:r>
            <a:r>
              <a:rPr lang="en-US" sz="1700" b="0" u="none" dirty="0" err="1">
                <a:solidFill>
                  <a:schemeClr val="tx1"/>
                </a:solidFill>
              </a:rPr>
              <a:t>dây</a:t>
            </a:r>
            <a:r>
              <a:rPr lang="en-US" sz="1700" b="0" u="none" dirty="0">
                <a:solidFill>
                  <a:schemeClr val="tx1"/>
                </a:solidFill>
              </a:rPr>
              <a:t> an </a:t>
            </a:r>
            <a:r>
              <a:rPr lang="en-US" sz="1700" b="0" u="none" dirty="0" err="1">
                <a:solidFill>
                  <a:schemeClr val="tx1"/>
                </a:solidFill>
              </a:rPr>
              <a:t>toàn</a:t>
            </a:r>
            <a:r>
              <a:rPr lang="en-US" sz="1700" b="0" u="none" dirty="0">
                <a:solidFill>
                  <a:schemeClr val="tx1"/>
                </a:solidFill>
              </a:rPr>
              <a:t> </a:t>
            </a:r>
            <a:r>
              <a:rPr lang="en-US" sz="1700" b="0" u="none" dirty="0" err="1">
                <a:solidFill>
                  <a:schemeClr val="tx1"/>
                </a:solidFill>
              </a:rPr>
              <a:t>như</a:t>
            </a:r>
            <a:r>
              <a:rPr lang="en-US" sz="1700" b="0" u="none" dirty="0">
                <a:solidFill>
                  <a:schemeClr val="tx1"/>
                </a:solidFill>
              </a:rPr>
              <a:t> </a:t>
            </a:r>
            <a:r>
              <a:rPr lang="en-US" sz="1700" b="0" u="none" dirty="0" err="1">
                <a:solidFill>
                  <a:schemeClr val="tx1"/>
                </a:solidFill>
              </a:rPr>
              <a:t>sau</a:t>
            </a:r>
            <a:r>
              <a:rPr lang="en-US" sz="1700" b="0" u="none" dirty="0">
                <a:solidFill>
                  <a:schemeClr val="tx1"/>
                </a:solidFill>
              </a:rPr>
              <a:t>:</a:t>
            </a:r>
          </a:p>
          <a:p>
            <a:pPr marL="285750" indent="-285750">
              <a:buFont typeface="Arial" panose="020B0604020202020204" pitchFamily="34" charset="0"/>
              <a:buChar char="•"/>
            </a:pPr>
            <a:r>
              <a:rPr lang="en-US" sz="1700" b="0" u="none" dirty="0" err="1" smtClean="0">
                <a:solidFill>
                  <a:schemeClr val="tx1"/>
                </a:solidFill>
              </a:rPr>
              <a:t>Ngồi</a:t>
            </a:r>
            <a:r>
              <a:rPr lang="en-US" sz="1700" b="0" u="none" dirty="0" smtClean="0">
                <a:solidFill>
                  <a:schemeClr val="tx1"/>
                </a:solidFill>
              </a:rPr>
              <a:t> </a:t>
            </a:r>
            <a:r>
              <a:rPr lang="en-US" sz="1700" b="0" u="none" dirty="0" err="1" smtClean="0">
                <a:solidFill>
                  <a:schemeClr val="tx1"/>
                </a:solidFill>
              </a:rPr>
              <a:t>ghế</a:t>
            </a:r>
            <a:r>
              <a:rPr lang="en-US" sz="1700" b="0" u="none" dirty="0" smtClean="0">
                <a:solidFill>
                  <a:schemeClr val="tx1"/>
                </a:solidFill>
              </a:rPr>
              <a:t> </a:t>
            </a:r>
            <a:r>
              <a:rPr lang="en-US" sz="1700" b="0" u="none" dirty="0" err="1" smtClean="0">
                <a:solidFill>
                  <a:schemeClr val="tx1"/>
                </a:solidFill>
              </a:rPr>
              <a:t>ngay</a:t>
            </a:r>
            <a:r>
              <a:rPr lang="en-US" sz="1700" b="0" u="none" dirty="0" smtClean="0">
                <a:solidFill>
                  <a:schemeClr val="tx1"/>
                </a:solidFill>
              </a:rPr>
              <a:t> </a:t>
            </a:r>
            <a:r>
              <a:rPr lang="en-US" sz="1700" b="0" u="none" dirty="0" err="1" smtClean="0">
                <a:solidFill>
                  <a:schemeClr val="tx1"/>
                </a:solidFill>
              </a:rPr>
              <a:t>ngắn</a:t>
            </a:r>
            <a:r>
              <a:rPr lang="en-US" sz="1700" b="0" u="none" dirty="0" smtClean="0">
                <a:solidFill>
                  <a:schemeClr val="tx1"/>
                </a:solidFill>
              </a:rPr>
              <a:t>, </a:t>
            </a:r>
            <a:r>
              <a:rPr lang="en-US" sz="1700" b="0" u="none" dirty="0" err="1">
                <a:solidFill>
                  <a:schemeClr val="tx1"/>
                </a:solidFill>
              </a:rPr>
              <a:t>hai</a:t>
            </a:r>
            <a:r>
              <a:rPr lang="en-US" sz="1700" b="0" u="none" dirty="0">
                <a:solidFill>
                  <a:schemeClr val="tx1"/>
                </a:solidFill>
              </a:rPr>
              <a:t> </a:t>
            </a:r>
            <a:r>
              <a:rPr lang="en-US" sz="1700" b="0" u="none" dirty="0" err="1">
                <a:solidFill>
                  <a:schemeClr val="tx1"/>
                </a:solidFill>
              </a:rPr>
              <a:t>chân</a:t>
            </a:r>
            <a:r>
              <a:rPr lang="en-US" sz="1700" b="0" u="none" dirty="0">
                <a:solidFill>
                  <a:schemeClr val="tx1"/>
                </a:solidFill>
              </a:rPr>
              <a:t> </a:t>
            </a:r>
            <a:r>
              <a:rPr lang="en-US" sz="1700" b="0" u="none" dirty="0" err="1">
                <a:solidFill>
                  <a:schemeClr val="tx1"/>
                </a:solidFill>
              </a:rPr>
              <a:t>để</a:t>
            </a:r>
            <a:r>
              <a:rPr lang="en-US" sz="1700" b="0" u="none" dirty="0">
                <a:solidFill>
                  <a:schemeClr val="tx1"/>
                </a:solidFill>
              </a:rPr>
              <a:t> </a:t>
            </a:r>
            <a:r>
              <a:rPr lang="en-US" sz="1700" b="0" u="none" dirty="0" err="1">
                <a:solidFill>
                  <a:schemeClr val="tx1"/>
                </a:solidFill>
              </a:rPr>
              <a:t>vuông</a:t>
            </a:r>
            <a:r>
              <a:rPr lang="en-US" sz="1700" b="0" u="none" dirty="0">
                <a:solidFill>
                  <a:schemeClr val="tx1"/>
                </a:solidFill>
              </a:rPr>
              <a:t> </a:t>
            </a:r>
            <a:r>
              <a:rPr lang="en-US" sz="1700" b="0" u="none" dirty="0" err="1">
                <a:solidFill>
                  <a:schemeClr val="tx1"/>
                </a:solidFill>
              </a:rPr>
              <a:t>góc</a:t>
            </a:r>
            <a:r>
              <a:rPr lang="en-US" sz="1700" b="0" u="none" dirty="0">
                <a:solidFill>
                  <a:schemeClr val="tx1"/>
                </a:solidFill>
              </a:rPr>
              <a:t> </a:t>
            </a:r>
            <a:r>
              <a:rPr lang="en-US" sz="1700" b="0" u="none" dirty="0" err="1">
                <a:solidFill>
                  <a:schemeClr val="tx1"/>
                </a:solidFill>
              </a:rPr>
              <a:t>với</a:t>
            </a:r>
            <a:r>
              <a:rPr lang="en-US" sz="1700" b="0" u="none" dirty="0">
                <a:solidFill>
                  <a:schemeClr val="tx1"/>
                </a:solidFill>
              </a:rPr>
              <a:t> </a:t>
            </a:r>
            <a:r>
              <a:rPr lang="en-US" sz="1700" b="0" u="none" dirty="0" err="1">
                <a:solidFill>
                  <a:schemeClr val="tx1"/>
                </a:solidFill>
              </a:rPr>
              <a:t>sàn</a:t>
            </a:r>
            <a:r>
              <a:rPr lang="en-US" sz="1700" b="0" u="none" dirty="0">
                <a:solidFill>
                  <a:schemeClr val="tx1"/>
                </a:solidFill>
              </a:rPr>
              <a:t> </a:t>
            </a:r>
            <a:r>
              <a:rPr lang="en-US" sz="1700" b="0" u="none" dirty="0" err="1">
                <a:solidFill>
                  <a:schemeClr val="tx1"/>
                </a:solidFill>
              </a:rPr>
              <a:t>xe</a:t>
            </a:r>
            <a:r>
              <a:rPr lang="en-US" sz="1700" b="0" u="none" dirty="0">
                <a:solidFill>
                  <a:schemeClr val="tx1"/>
                </a:solidFill>
              </a:rPr>
              <a:t> ô </a:t>
            </a:r>
            <a:r>
              <a:rPr lang="en-US" sz="1700" b="0" u="none" dirty="0" err="1">
                <a:solidFill>
                  <a:schemeClr val="tx1"/>
                </a:solidFill>
              </a:rPr>
              <a:t>tô</a:t>
            </a:r>
            <a:r>
              <a:rPr lang="en-US" sz="1700" b="0" u="none" dirty="0">
                <a:solidFill>
                  <a:schemeClr val="tx1"/>
                </a:solidFill>
              </a:rPr>
              <a:t>.</a:t>
            </a:r>
          </a:p>
          <a:p>
            <a:pPr marL="285750" indent="-285750">
              <a:buFont typeface="Arial" panose="020B0604020202020204" pitchFamily="34" charset="0"/>
              <a:buChar char="•"/>
            </a:pPr>
            <a:r>
              <a:rPr lang="en-US" sz="1700" b="0" u="none" dirty="0" err="1" smtClean="0">
                <a:solidFill>
                  <a:schemeClr val="tx1"/>
                </a:solidFill>
              </a:rPr>
              <a:t>Kéo</a:t>
            </a:r>
            <a:r>
              <a:rPr lang="en-US" sz="1700" b="0" u="none" dirty="0" smtClean="0">
                <a:solidFill>
                  <a:schemeClr val="tx1"/>
                </a:solidFill>
              </a:rPr>
              <a:t> </a:t>
            </a:r>
            <a:r>
              <a:rPr lang="en-US" sz="1700" b="0" u="none" dirty="0" err="1" smtClean="0">
                <a:solidFill>
                  <a:schemeClr val="tx1"/>
                </a:solidFill>
              </a:rPr>
              <a:t>dây</a:t>
            </a:r>
            <a:r>
              <a:rPr lang="en-US" sz="1700" b="0" u="none" dirty="0" smtClean="0">
                <a:solidFill>
                  <a:schemeClr val="tx1"/>
                </a:solidFill>
              </a:rPr>
              <a:t> </a:t>
            </a:r>
            <a:r>
              <a:rPr lang="en-US" sz="1700" b="0" u="none" dirty="0" err="1">
                <a:solidFill>
                  <a:schemeClr val="tx1"/>
                </a:solidFill>
              </a:rPr>
              <a:t>đai</a:t>
            </a:r>
            <a:r>
              <a:rPr lang="en-US" sz="1700" b="0" u="none" dirty="0">
                <a:solidFill>
                  <a:schemeClr val="tx1"/>
                </a:solidFill>
              </a:rPr>
              <a:t> </a:t>
            </a:r>
            <a:r>
              <a:rPr lang="en-US" sz="1700" b="0" u="none" dirty="0" err="1" smtClean="0">
                <a:solidFill>
                  <a:schemeClr val="tx1"/>
                </a:solidFill>
              </a:rPr>
              <a:t>vòng</a:t>
            </a:r>
            <a:r>
              <a:rPr lang="en-US" sz="1700" b="0" u="none" dirty="0" smtClean="0">
                <a:solidFill>
                  <a:schemeClr val="tx1"/>
                </a:solidFill>
              </a:rPr>
              <a:t> </a:t>
            </a:r>
            <a:r>
              <a:rPr lang="en-US" sz="1700" b="0" u="none" dirty="0">
                <a:solidFill>
                  <a:schemeClr val="tx1"/>
                </a:solidFill>
              </a:rPr>
              <a:t>qua </a:t>
            </a:r>
            <a:r>
              <a:rPr lang="en-US" sz="1700" b="0" u="none" dirty="0" err="1">
                <a:solidFill>
                  <a:schemeClr val="tx1"/>
                </a:solidFill>
              </a:rPr>
              <a:t>vai</a:t>
            </a:r>
            <a:r>
              <a:rPr lang="en-US" sz="1700" b="0" u="none" dirty="0">
                <a:solidFill>
                  <a:schemeClr val="tx1"/>
                </a:solidFill>
              </a:rPr>
              <a:t> </a:t>
            </a:r>
            <a:r>
              <a:rPr lang="en-US" sz="1700" b="0" u="none" dirty="0" err="1">
                <a:solidFill>
                  <a:schemeClr val="tx1"/>
                </a:solidFill>
              </a:rPr>
              <a:t>chéo</a:t>
            </a:r>
            <a:r>
              <a:rPr lang="en-US" sz="1700" b="0" u="none" dirty="0">
                <a:solidFill>
                  <a:schemeClr val="tx1"/>
                </a:solidFill>
              </a:rPr>
              <a:t> qua </a:t>
            </a:r>
            <a:r>
              <a:rPr lang="en-US" sz="1700" b="0" u="none" dirty="0" err="1">
                <a:solidFill>
                  <a:schemeClr val="tx1"/>
                </a:solidFill>
              </a:rPr>
              <a:t>bụng</a:t>
            </a:r>
            <a:r>
              <a:rPr lang="en-US" sz="1700" b="0" u="none" dirty="0">
                <a:solidFill>
                  <a:schemeClr val="tx1"/>
                </a:solidFill>
              </a:rPr>
              <a:t>.</a:t>
            </a:r>
          </a:p>
          <a:p>
            <a:pPr marL="285750" indent="-285750">
              <a:buFont typeface="Arial" panose="020B0604020202020204" pitchFamily="34" charset="0"/>
              <a:buChar char="•"/>
            </a:pPr>
            <a:r>
              <a:rPr lang="en-US" sz="1700" b="0" u="none" dirty="0" err="1" smtClean="0">
                <a:solidFill>
                  <a:schemeClr val="tx1"/>
                </a:solidFill>
              </a:rPr>
              <a:t>Kéo</a:t>
            </a:r>
            <a:r>
              <a:rPr lang="en-US" sz="1700" b="0" u="none" dirty="0" smtClean="0">
                <a:solidFill>
                  <a:schemeClr val="tx1"/>
                </a:solidFill>
              </a:rPr>
              <a:t> </a:t>
            </a:r>
            <a:r>
              <a:rPr lang="en-US" sz="1700" b="0" u="none" dirty="0" err="1">
                <a:solidFill>
                  <a:schemeClr val="tx1"/>
                </a:solidFill>
              </a:rPr>
              <a:t>dây</a:t>
            </a:r>
            <a:r>
              <a:rPr lang="en-US" sz="1700" b="0" u="none" dirty="0">
                <a:solidFill>
                  <a:schemeClr val="tx1"/>
                </a:solidFill>
              </a:rPr>
              <a:t> </a:t>
            </a:r>
            <a:r>
              <a:rPr lang="en-US" sz="1700" b="0" u="none" dirty="0" err="1">
                <a:solidFill>
                  <a:schemeClr val="tx1"/>
                </a:solidFill>
              </a:rPr>
              <a:t>móc</a:t>
            </a:r>
            <a:r>
              <a:rPr lang="en-US" sz="1700" b="0" u="none" dirty="0">
                <a:solidFill>
                  <a:schemeClr val="tx1"/>
                </a:solidFill>
              </a:rPr>
              <a:t> </a:t>
            </a:r>
            <a:r>
              <a:rPr lang="en-US" sz="1700" b="0" u="none" dirty="0" err="1" smtClean="0">
                <a:solidFill>
                  <a:schemeClr val="tx1"/>
                </a:solidFill>
              </a:rPr>
              <a:t>khóa</a:t>
            </a:r>
            <a:r>
              <a:rPr lang="en-US" sz="1700" b="0" u="none" dirty="0" smtClean="0">
                <a:solidFill>
                  <a:schemeClr val="tx1"/>
                </a:solidFill>
              </a:rPr>
              <a:t> </a:t>
            </a:r>
            <a:r>
              <a:rPr lang="en-US" sz="1700" b="0" u="none" dirty="0" err="1">
                <a:solidFill>
                  <a:schemeClr val="tx1"/>
                </a:solidFill>
              </a:rPr>
              <a:t>bên</a:t>
            </a:r>
            <a:r>
              <a:rPr lang="en-US" sz="1700" b="0" u="none" dirty="0">
                <a:solidFill>
                  <a:schemeClr val="tx1"/>
                </a:solidFill>
              </a:rPr>
              <a:t> </a:t>
            </a:r>
            <a:r>
              <a:rPr lang="en-US" sz="1700" b="0" u="none" dirty="0" err="1">
                <a:solidFill>
                  <a:schemeClr val="tx1"/>
                </a:solidFill>
              </a:rPr>
              <a:t>trái</a:t>
            </a:r>
            <a:r>
              <a:rPr lang="en-US" sz="1700" b="0" u="none" dirty="0">
                <a:solidFill>
                  <a:schemeClr val="tx1"/>
                </a:solidFill>
              </a:rPr>
              <a:t>, </a:t>
            </a:r>
            <a:r>
              <a:rPr lang="en-US" sz="1700" b="0" u="none" dirty="0" err="1">
                <a:solidFill>
                  <a:schemeClr val="tx1"/>
                </a:solidFill>
              </a:rPr>
              <a:t>cạnh</a:t>
            </a:r>
            <a:r>
              <a:rPr lang="en-US" sz="1700" b="0" u="none" dirty="0">
                <a:solidFill>
                  <a:schemeClr val="tx1"/>
                </a:solidFill>
              </a:rPr>
              <a:t> </a:t>
            </a:r>
            <a:r>
              <a:rPr lang="en-US" sz="1700" b="0" u="none" dirty="0" err="1">
                <a:solidFill>
                  <a:schemeClr val="tx1"/>
                </a:solidFill>
              </a:rPr>
              <a:t>đệm</a:t>
            </a:r>
            <a:r>
              <a:rPr lang="en-US" sz="1700" b="0" u="none" dirty="0">
                <a:solidFill>
                  <a:schemeClr val="tx1"/>
                </a:solidFill>
              </a:rPr>
              <a:t> </a:t>
            </a:r>
            <a:r>
              <a:rPr lang="en-US" sz="1700" b="0" u="none" dirty="0" err="1">
                <a:solidFill>
                  <a:schemeClr val="tx1"/>
                </a:solidFill>
              </a:rPr>
              <a:t>ghế</a:t>
            </a:r>
            <a:r>
              <a:rPr lang="en-US" sz="1700" b="0" u="none" dirty="0">
                <a:solidFill>
                  <a:schemeClr val="tx1"/>
                </a:solidFill>
              </a:rPr>
              <a:t> </a:t>
            </a:r>
            <a:r>
              <a:rPr lang="en-US" sz="1700" b="0" u="none" dirty="0" err="1">
                <a:solidFill>
                  <a:schemeClr val="tx1"/>
                </a:solidFill>
              </a:rPr>
              <a:t>và</a:t>
            </a:r>
            <a:r>
              <a:rPr lang="en-US" sz="1700" b="0" u="none" dirty="0">
                <a:solidFill>
                  <a:schemeClr val="tx1"/>
                </a:solidFill>
              </a:rPr>
              <a:t> </a:t>
            </a:r>
            <a:r>
              <a:rPr lang="en-US" sz="1700" b="0" u="none" dirty="0" err="1">
                <a:solidFill>
                  <a:schemeClr val="tx1"/>
                </a:solidFill>
              </a:rPr>
              <a:t>cài</a:t>
            </a:r>
            <a:r>
              <a:rPr lang="en-US" sz="1700" b="0" u="none" dirty="0">
                <a:solidFill>
                  <a:schemeClr val="tx1"/>
                </a:solidFill>
              </a:rPr>
              <a:t> </a:t>
            </a:r>
            <a:r>
              <a:rPr lang="en-US" sz="1700" b="0" u="none" dirty="0" err="1">
                <a:solidFill>
                  <a:schemeClr val="tx1"/>
                </a:solidFill>
              </a:rPr>
              <a:t>móc</a:t>
            </a:r>
            <a:r>
              <a:rPr lang="en-US" sz="1700" b="0" u="none" dirty="0">
                <a:solidFill>
                  <a:schemeClr val="tx1"/>
                </a:solidFill>
              </a:rPr>
              <a:t> </a:t>
            </a:r>
            <a:r>
              <a:rPr lang="en-US" sz="1700" b="0" u="none" dirty="0" err="1">
                <a:solidFill>
                  <a:schemeClr val="tx1"/>
                </a:solidFill>
              </a:rPr>
              <a:t>vào</a:t>
            </a:r>
            <a:r>
              <a:rPr lang="en-US" sz="1700" b="0" u="none" dirty="0" smtClean="0">
                <a:solidFill>
                  <a:schemeClr val="tx1"/>
                </a:solidFill>
              </a:rPr>
              <a:t>.</a:t>
            </a:r>
            <a:endParaRPr lang="en-US" sz="1700" b="0" u="none" dirty="0">
              <a:solidFill>
                <a:schemeClr val="tx1"/>
              </a:solidFill>
            </a:endParaRPr>
          </a:p>
        </p:txBody>
      </p:sp>
      <p:sp>
        <p:nvSpPr>
          <p:cNvPr id="34819" name="Slide Number Placeholder 3"/>
          <p:cNvSpPr>
            <a:spLocks noGrp="1"/>
          </p:cNvSpPr>
          <p:nvPr>
            <p:ph type="sldNum" sz="quarter" idx="12"/>
          </p:nvPr>
        </p:nvSpPr>
        <p:spPr bwMode="auto">
          <a:xfrm>
            <a:off x="6781800" y="6416675"/>
            <a:ext cx="2133600" cy="365125"/>
          </a:xfrm>
          <a:noFill/>
          <a:ln>
            <a:miter lim="800000"/>
            <a:headEnd/>
            <a:tailEnd/>
          </a:ln>
        </p:spPr>
        <p:txBody>
          <a:bodyPr/>
          <a:lstStyle/>
          <a:p>
            <a:fld id="{491EDF3F-E2E7-471B-9F75-723DB8E99120}" type="slidenum">
              <a:rPr lang="en-US" altLang="en-US"/>
              <a:pPr/>
              <a:t>57</a:t>
            </a:fld>
            <a:endParaRPr lang="en-US" altLang="en-US" dirty="0"/>
          </a:p>
        </p:txBody>
      </p:sp>
      <p:sp>
        <p:nvSpPr>
          <p:cNvPr id="9" name="Title 2"/>
          <p:cNvSpPr txBox="1">
            <a:spLocks/>
          </p:cNvSpPr>
          <p:nvPr/>
        </p:nvSpPr>
        <p:spPr bwMode="auto">
          <a:xfrm>
            <a:off x="152400" y="304800"/>
            <a:ext cx="87630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2200" b="1" dirty="0" smtClean="0">
                <a:latin typeface="Tahoma" panose="020B0604030504040204" pitchFamily="34" charset="0"/>
                <a:ea typeface="Tahoma" panose="020B0604030504040204" pitchFamily="34" charset="0"/>
                <a:cs typeface="Tahoma" panose="020B0604030504040204" pitchFamily="34" charset="0"/>
              </a:rPr>
              <a:t>3</a:t>
            </a:r>
            <a:r>
              <a:rPr lang="vi-VN" sz="2200" b="1" dirty="0" smtClean="0">
                <a:latin typeface="Tahoma" panose="020B0604030504040204" pitchFamily="34" charset="0"/>
                <a:ea typeface="Tahoma" panose="020B0604030504040204" pitchFamily="34" charset="0"/>
                <a:cs typeface="Tahoma" panose="020B0604030504040204" pitchFamily="34" charset="0"/>
              </a:rPr>
              <a:t>. </a:t>
            </a:r>
            <a:r>
              <a:rPr lang="en-US" sz="2200" b="1" dirty="0" err="1">
                <a:latin typeface="Tahoma" panose="020B0604030504040204" pitchFamily="34" charset="0"/>
                <a:ea typeface="Tahoma" panose="020B0604030504040204" pitchFamily="34" charset="0"/>
                <a:cs typeface="Tahoma" panose="020B0604030504040204" pitchFamily="34" charset="0"/>
              </a:rPr>
              <a:t>Quy</a:t>
            </a:r>
            <a:r>
              <a:rPr lang="vi-VN" sz="2200" b="1" dirty="0">
                <a:latin typeface="Tahoma" panose="020B0604030504040204" pitchFamily="34" charset="0"/>
                <a:ea typeface="Tahoma" panose="020B0604030504040204" pitchFamily="34" charset="0"/>
                <a:cs typeface="Tahoma" panose="020B0604030504040204" pitchFamily="34" charset="0"/>
              </a:rPr>
              <a:t> tắc ngồi trong ô tô an toàn</a:t>
            </a:r>
            <a:endParaRPr lang="en-US" sz="2200" b="1"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2" name="Rectangle 1"/>
          <p:cNvSpPr/>
          <p:nvPr/>
        </p:nvSpPr>
        <p:spPr>
          <a:xfrm>
            <a:off x="152400" y="868494"/>
            <a:ext cx="8953499" cy="707886"/>
          </a:xfrm>
          <a:prstGeom prst="rect">
            <a:avLst/>
          </a:prstGeom>
        </p:spPr>
        <p:txBody>
          <a:bodyPr wrap="square">
            <a:spAutoFit/>
          </a:bodyPr>
          <a:lstStyle/>
          <a:p>
            <a:r>
              <a:rPr lang="vi-VN" sz="2000" i="1" dirty="0">
                <a:latin typeface="Tahoma" panose="020B0604030504040204" pitchFamily="34" charset="0"/>
                <a:ea typeface="Tahoma" panose="020B0604030504040204" pitchFamily="34" charset="0"/>
                <a:cs typeface="Tahoma" panose="020B0604030504040204" pitchFamily="34" charset="0"/>
              </a:rPr>
              <a:t>b) Đọc thông tin và ghép các hình ảnh (ảnh 1, 2, 3) với thông </a:t>
            </a:r>
            <a:r>
              <a:rPr lang="vi-VN" sz="2000" i="1" dirty="0" smtClean="0">
                <a:latin typeface="Tahoma" panose="020B0604030504040204" pitchFamily="34" charset="0"/>
                <a:ea typeface="Tahoma" panose="020B0604030504040204" pitchFamily="34" charset="0"/>
                <a:cs typeface="Tahoma" panose="020B0604030504040204" pitchFamily="34" charset="0"/>
              </a:rPr>
              <a:t>tin</a:t>
            </a:r>
            <a:r>
              <a:rPr lang="en-US" sz="2000" i="1" dirty="0" smtClean="0">
                <a:latin typeface="Tahoma" panose="020B0604030504040204" pitchFamily="34" charset="0"/>
                <a:ea typeface="Tahoma" panose="020B0604030504040204" pitchFamily="34" charset="0"/>
                <a:cs typeface="Tahoma" panose="020B0604030504040204" pitchFamily="34" charset="0"/>
              </a:rPr>
              <a:t> </a:t>
            </a:r>
            <a:r>
              <a:rPr lang="en-US" sz="2000" i="1" dirty="0" err="1" smtClean="0">
                <a:latin typeface="Tahoma" panose="020B0604030504040204" pitchFamily="34" charset="0"/>
                <a:ea typeface="Tahoma" panose="020B0604030504040204" pitchFamily="34" charset="0"/>
                <a:cs typeface="Tahoma" panose="020B0604030504040204" pitchFamily="34" charset="0"/>
              </a:rPr>
              <a:t>sau</a:t>
            </a:r>
            <a:r>
              <a:rPr lang="vi-VN" sz="2000" i="1" dirty="0" smtClean="0">
                <a:latin typeface="Tahoma" panose="020B0604030504040204" pitchFamily="34" charset="0"/>
                <a:ea typeface="Tahoma" panose="020B0604030504040204" pitchFamily="34" charset="0"/>
                <a:cs typeface="Tahoma" panose="020B0604030504040204" pitchFamily="34" charset="0"/>
              </a:rPr>
              <a:t> sao </a:t>
            </a:r>
            <a:r>
              <a:rPr lang="vi-VN" sz="2000" i="1" dirty="0">
                <a:latin typeface="Tahoma" panose="020B0604030504040204" pitchFamily="34" charset="0"/>
                <a:ea typeface="Tahoma" panose="020B0604030504040204" pitchFamily="34" charset="0"/>
                <a:cs typeface="Tahoma" panose="020B0604030504040204" pitchFamily="34" charset="0"/>
              </a:rPr>
              <a:t>cho hợp lí về quy tắc ngồi trong ô tô an </a:t>
            </a:r>
            <a:r>
              <a:rPr lang="en-US" sz="2000" i="1" dirty="0" err="1" smtClean="0">
                <a:latin typeface="Tahoma" panose="020B0604030504040204" pitchFamily="34" charset="0"/>
                <a:ea typeface="Tahoma" panose="020B0604030504040204" pitchFamily="34" charset="0"/>
                <a:cs typeface="Tahoma" panose="020B0604030504040204" pitchFamily="34" charset="0"/>
              </a:rPr>
              <a:t>toàn</a:t>
            </a:r>
            <a:r>
              <a:rPr lang="vi-VN" sz="2000" i="1" dirty="0" smtClean="0">
                <a:latin typeface="Tahoma" panose="020B0604030504040204" pitchFamily="34" charset="0"/>
                <a:ea typeface="Tahoma" panose="020B0604030504040204" pitchFamily="34" charset="0"/>
                <a:cs typeface="Tahoma" panose="020B0604030504040204" pitchFamily="34" charset="0"/>
              </a:rPr>
              <a:t> </a:t>
            </a:r>
            <a:endParaRPr lang="en-US" sz="2000" i="1" dirty="0">
              <a:latin typeface="Tahoma" panose="020B0604030504040204" pitchFamily="34" charset="0"/>
              <a:ea typeface="Tahoma" panose="020B0604030504040204" pitchFamily="34" charset="0"/>
              <a:cs typeface="Tahoma" panose="020B0604030504040204" pitchFamily="34" charset="0"/>
            </a:endParaRPr>
          </a:p>
        </p:txBody>
      </p:sp>
      <p:pic>
        <p:nvPicPr>
          <p:cNvPr id="11" name="Picture 10" descr="C:\Documents and Settings\D0593\Desktop\cartripwithchildren1_a2363.jpg"/>
          <p:cNvPicPr/>
          <p:nvPr/>
        </p:nvPicPr>
        <p:blipFill>
          <a:blip r:embed="rId3" cstate="print">
            <a:extLst>
              <a:ext uri="{28A0092B-C50C-407E-A947-70E740481C1C}">
                <a14:useLocalDpi xmlns:a14="http://schemas.microsoft.com/office/drawing/2010/main" val="0"/>
              </a:ext>
            </a:extLst>
          </a:blip>
          <a:srcRect l="39931"/>
          <a:stretch>
            <a:fillRect/>
          </a:stretch>
        </p:blipFill>
        <p:spPr bwMode="auto">
          <a:xfrm>
            <a:off x="152399" y="1820407"/>
            <a:ext cx="2230755" cy="1626566"/>
          </a:xfrm>
          <a:prstGeom prst="rect">
            <a:avLst/>
          </a:prstGeom>
          <a:noFill/>
          <a:ln w="9525">
            <a:noFill/>
            <a:miter lim="800000"/>
            <a:headEnd/>
            <a:tailEnd/>
          </a:ln>
        </p:spPr>
      </p:pic>
      <p:pic>
        <p:nvPicPr>
          <p:cNvPr id="12" name="Picture 11" descr="C:\Documents and Settings\D0593\Desktop\mở cửa.bmp"/>
          <p:cNvPicPr/>
          <p:nvPr/>
        </p:nvPicPr>
        <p:blipFill>
          <a:blip r:embed="rId4" cstate="print">
            <a:extLst>
              <a:ext uri="{28A0092B-C50C-407E-A947-70E740481C1C}">
                <a14:useLocalDpi xmlns:a14="http://schemas.microsoft.com/office/drawing/2010/main" val="0"/>
              </a:ext>
            </a:extLst>
          </a:blip>
          <a:srcRect l="8333"/>
          <a:stretch>
            <a:fillRect/>
          </a:stretch>
        </p:blipFill>
        <p:spPr bwMode="auto">
          <a:xfrm>
            <a:off x="152401" y="3523756"/>
            <a:ext cx="2230755" cy="1505444"/>
          </a:xfrm>
          <a:prstGeom prst="rect">
            <a:avLst/>
          </a:prstGeom>
          <a:noFill/>
          <a:ln w="9525">
            <a:noFill/>
            <a:miter lim="800000"/>
            <a:headEnd/>
            <a:tailEnd/>
          </a:ln>
        </p:spPr>
      </p:pic>
      <p:pic>
        <p:nvPicPr>
          <p:cNvPr id="13" name="Picture 12" descr="C:\Documents and Settings\D0593\Desktop\ghe-ngoi-o-to-combi-junior-air1.jpg"/>
          <p:cNvPicPr/>
          <p:nvPr/>
        </p:nvPicPr>
        <p:blipFill>
          <a:blip r:embed="rId5" cstate="print"/>
          <a:srcRect t="1824"/>
          <a:stretch>
            <a:fillRect/>
          </a:stretch>
        </p:blipFill>
        <p:spPr bwMode="auto">
          <a:xfrm>
            <a:off x="152399" y="5113818"/>
            <a:ext cx="2230754" cy="1498898"/>
          </a:xfrm>
          <a:prstGeom prst="rect">
            <a:avLst/>
          </a:prstGeom>
          <a:noFill/>
          <a:ln w="9525">
            <a:noFill/>
            <a:miter lim="800000"/>
            <a:headEnd/>
            <a:tailEnd/>
          </a:ln>
        </p:spPr>
      </p:pic>
      <p:sp>
        <p:nvSpPr>
          <p:cNvPr id="3" name="Oval 2"/>
          <p:cNvSpPr/>
          <p:nvPr/>
        </p:nvSpPr>
        <p:spPr>
          <a:xfrm>
            <a:off x="1109004" y="3200400"/>
            <a:ext cx="381000" cy="283219"/>
          </a:xfrm>
          <a:prstGeom prst="ellips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0099"/>
                </a:solidFill>
              </a:rPr>
              <a:t>1</a:t>
            </a:r>
            <a:endParaRPr lang="en-US" dirty="0">
              <a:solidFill>
                <a:srgbClr val="000099"/>
              </a:solidFill>
            </a:endParaRPr>
          </a:p>
        </p:txBody>
      </p:sp>
      <p:sp>
        <p:nvSpPr>
          <p:cNvPr id="14" name="Oval 13"/>
          <p:cNvSpPr/>
          <p:nvPr/>
        </p:nvSpPr>
        <p:spPr>
          <a:xfrm>
            <a:off x="1104901" y="4800600"/>
            <a:ext cx="381000" cy="283219"/>
          </a:xfrm>
          <a:prstGeom prst="ellips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0099"/>
                </a:solidFill>
              </a:rPr>
              <a:t>2</a:t>
            </a:r>
            <a:endParaRPr lang="en-US" dirty="0">
              <a:solidFill>
                <a:srgbClr val="000099"/>
              </a:solidFill>
            </a:endParaRPr>
          </a:p>
        </p:txBody>
      </p:sp>
      <p:sp>
        <p:nvSpPr>
          <p:cNvPr id="15" name="Oval 14"/>
          <p:cNvSpPr/>
          <p:nvPr/>
        </p:nvSpPr>
        <p:spPr>
          <a:xfrm>
            <a:off x="1077277" y="6584944"/>
            <a:ext cx="381000" cy="283219"/>
          </a:xfrm>
          <a:prstGeom prst="ellips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0099"/>
                </a:solidFill>
              </a:rPr>
              <a:t>3</a:t>
            </a:r>
            <a:endParaRPr lang="en-US" dirty="0">
              <a:solidFill>
                <a:srgbClr val="000099"/>
              </a:solidFill>
            </a:endParaRPr>
          </a:p>
        </p:txBody>
      </p:sp>
      <p:sp>
        <p:nvSpPr>
          <p:cNvPr id="17" name="TextBox 16"/>
          <p:cNvSpPr txBox="1">
            <a:spLocks noChangeArrowheads="1"/>
          </p:cNvSpPr>
          <p:nvPr/>
        </p:nvSpPr>
        <p:spPr bwMode="auto">
          <a:xfrm>
            <a:off x="2729132" y="1838355"/>
            <a:ext cx="6255433" cy="1028700"/>
          </a:xfrm>
          <a:prstGeom prst="rect">
            <a:avLst/>
          </a:prstGeom>
          <a:solidFill>
            <a:srgbClr val="FFCCCC"/>
          </a:solidFill>
          <a:ln w="22225">
            <a:noFill/>
            <a:miter lim="800000"/>
            <a:headEnd/>
            <a:tailEnd/>
          </a:ln>
          <a:effectLst>
            <a:outerShdw blurRad="50800" dist="38100" dir="2700000" algn="tl" rotWithShape="0">
              <a:prstClr val="black">
                <a:alpha val="40000"/>
              </a:prstClr>
            </a:outerShdw>
          </a:effectLst>
        </p:spPr>
        <p:txBody>
          <a:bodyPr anchor="ctr"/>
          <a:lstStyle>
            <a:defPPr>
              <a:defRPr lang="en-US"/>
            </a:defPPr>
            <a:lvl1pPr algn="just" eaLnBrk="1" hangingPunct="1">
              <a:lnSpc>
                <a:spcPct val="150000"/>
              </a:lnSpc>
              <a:defRPr sz="2000" b="1" u="sng">
                <a:solidFill>
                  <a:schemeClr val="accent5">
                    <a:lumMod val="50000"/>
                  </a:schemeClr>
                </a:solidFill>
                <a:latin typeface="Tahoma" pitchFamily="34" charset="0"/>
                <a:cs typeface="Tahoma" pitchFamily="34" charset="0"/>
              </a:defRPr>
            </a:lvl1pPr>
          </a:lstStyle>
          <a:p>
            <a:r>
              <a:rPr lang="en-US" sz="1700" b="0" u="none" dirty="0" smtClean="0">
                <a:solidFill>
                  <a:schemeClr val="tx1"/>
                </a:solidFill>
              </a:rPr>
              <a:t> (1) </a:t>
            </a:r>
            <a:r>
              <a:rPr lang="en-US" sz="1700" b="0" u="none" dirty="0" err="1" smtClean="0">
                <a:solidFill>
                  <a:schemeClr val="tx1"/>
                </a:solidFill>
              </a:rPr>
              <a:t>Khi</a:t>
            </a:r>
            <a:r>
              <a:rPr lang="en-US" sz="1700" b="0" u="none" dirty="0" smtClean="0">
                <a:solidFill>
                  <a:schemeClr val="tx1"/>
                </a:solidFill>
              </a:rPr>
              <a:t> </a:t>
            </a:r>
            <a:r>
              <a:rPr lang="en-US" sz="1700" b="0" u="none" dirty="0" err="1">
                <a:solidFill>
                  <a:schemeClr val="tx1"/>
                </a:solidFill>
              </a:rPr>
              <a:t>ngồi</a:t>
            </a:r>
            <a:r>
              <a:rPr lang="en-US" sz="1700" b="0" u="none" dirty="0">
                <a:solidFill>
                  <a:schemeClr val="tx1"/>
                </a:solidFill>
              </a:rPr>
              <a:t> </a:t>
            </a:r>
            <a:r>
              <a:rPr lang="en-US" sz="1700" b="0" u="none" dirty="0" err="1">
                <a:solidFill>
                  <a:schemeClr val="tx1"/>
                </a:solidFill>
              </a:rPr>
              <a:t>trong</a:t>
            </a:r>
            <a:r>
              <a:rPr lang="en-US" sz="1700" b="0" u="none" dirty="0">
                <a:solidFill>
                  <a:schemeClr val="tx1"/>
                </a:solidFill>
              </a:rPr>
              <a:t> ô </a:t>
            </a:r>
            <a:r>
              <a:rPr lang="en-US" sz="1700" b="0" u="none" dirty="0" err="1">
                <a:solidFill>
                  <a:schemeClr val="tx1"/>
                </a:solidFill>
              </a:rPr>
              <a:t>tô</a:t>
            </a:r>
            <a:r>
              <a:rPr lang="en-US" sz="1700" b="0" u="none" dirty="0">
                <a:solidFill>
                  <a:schemeClr val="tx1"/>
                </a:solidFill>
              </a:rPr>
              <a:t> </a:t>
            </a:r>
            <a:r>
              <a:rPr lang="en-US" sz="1700" b="0" u="none" dirty="0" err="1">
                <a:solidFill>
                  <a:schemeClr val="tx1"/>
                </a:solidFill>
              </a:rPr>
              <a:t>em</a:t>
            </a:r>
            <a:r>
              <a:rPr lang="en-US" sz="1700" b="0" u="none" dirty="0">
                <a:solidFill>
                  <a:schemeClr val="tx1"/>
                </a:solidFill>
              </a:rPr>
              <a:t> </a:t>
            </a:r>
            <a:r>
              <a:rPr lang="en-US" sz="1700" b="0" u="none" dirty="0" err="1">
                <a:solidFill>
                  <a:schemeClr val="tx1"/>
                </a:solidFill>
              </a:rPr>
              <a:t>phải</a:t>
            </a:r>
            <a:r>
              <a:rPr lang="en-US" sz="1700" b="0" u="none" dirty="0">
                <a:solidFill>
                  <a:schemeClr val="tx1"/>
                </a:solidFill>
              </a:rPr>
              <a:t> </a:t>
            </a:r>
            <a:r>
              <a:rPr lang="en-US" sz="1700" b="0" u="none" dirty="0" err="1">
                <a:solidFill>
                  <a:schemeClr val="tx1"/>
                </a:solidFill>
              </a:rPr>
              <a:t>ngồi</a:t>
            </a:r>
            <a:r>
              <a:rPr lang="en-US" sz="1700" b="0" u="none" dirty="0">
                <a:solidFill>
                  <a:schemeClr val="tx1"/>
                </a:solidFill>
              </a:rPr>
              <a:t> </a:t>
            </a:r>
            <a:r>
              <a:rPr lang="en-US" sz="1700" b="0" u="none" dirty="0" err="1">
                <a:solidFill>
                  <a:schemeClr val="tx1"/>
                </a:solidFill>
              </a:rPr>
              <a:t>yên</a:t>
            </a:r>
            <a:r>
              <a:rPr lang="en-US" sz="1700" b="0" u="none" dirty="0">
                <a:solidFill>
                  <a:schemeClr val="tx1"/>
                </a:solidFill>
              </a:rPr>
              <a:t>, </a:t>
            </a:r>
            <a:r>
              <a:rPr lang="en-US" sz="1700" b="0" u="none" dirty="0" err="1">
                <a:solidFill>
                  <a:schemeClr val="tx1"/>
                </a:solidFill>
              </a:rPr>
              <a:t>không</a:t>
            </a:r>
            <a:r>
              <a:rPr lang="en-US" sz="1700" b="0" u="none" dirty="0">
                <a:solidFill>
                  <a:schemeClr val="tx1"/>
                </a:solidFill>
              </a:rPr>
              <a:t> </a:t>
            </a:r>
            <a:r>
              <a:rPr lang="en-US" sz="1700" b="0" u="none" dirty="0" err="1">
                <a:solidFill>
                  <a:schemeClr val="tx1"/>
                </a:solidFill>
              </a:rPr>
              <a:t>đùa</a:t>
            </a:r>
            <a:r>
              <a:rPr lang="en-US" sz="1700" b="0" u="none" dirty="0">
                <a:solidFill>
                  <a:schemeClr val="tx1"/>
                </a:solidFill>
              </a:rPr>
              <a:t> </a:t>
            </a:r>
            <a:r>
              <a:rPr lang="en-US" sz="1700" b="0" u="none" dirty="0" err="1">
                <a:solidFill>
                  <a:schemeClr val="tx1"/>
                </a:solidFill>
              </a:rPr>
              <a:t>nghịch</a:t>
            </a:r>
            <a:r>
              <a:rPr lang="en-US" sz="1700" b="0" u="none" dirty="0">
                <a:solidFill>
                  <a:schemeClr val="tx1"/>
                </a:solidFill>
              </a:rPr>
              <a:t>, </a:t>
            </a:r>
            <a:r>
              <a:rPr lang="en-US" sz="1700" b="0" u="none" dirty="0" err="1">
                <a:solidFill>
                  <a:schemeClr val="tx1"/>
                </a:solidFill>
              </a:rPr>
              <a:t>trêu</a:t>
            </a:r>
            <a:r>
              <a:rPr lang="en-US" sz="1700" b="0" u="none" dirty="0">
                <a:solidFill>
                  <a:schemeClr val="tx1"/>
                </a:solidFill>
              </a:rPr>
              <a:t> </a:t>
            </a:r>
            <a:r>
              <a:rPr lang="en-US" sz="1700" b="0" u="none" dirty="0" err="1">
                <a:solidFill>
                  <a:schemeClr val="tx1"/>
                </a:solidFill>
              </a:rPr>
              <a:t>đùa</a:t>
            </a:r>
            <a:r>
              <a:rPr lang="en-US" sz="1700" b="0" u="none" dirty="0">
                <a:solidFill>
                  <a:schemeClr val="tx1"/>
                </a:solidFill>
              </a:rPr>
              <a:t> </a:t>
            </a:r>
            <a:r>
              <a:rPr lang="en-US" sz="1700" b="0" u="none" dirty="0" err="1">
                <a:solidFill>
                  <a:schemeClr val="tx1"/>
                </a:solidFill>
              </a:rPr>
              <a:t>người</a:t>
            </a:r>
            <a:r>
              <a:rPr lang="en-US" sz="1700" b="0" u="none" dirty="0">
                <a:solidFill>
                  <a:schemeClr val="tx1"/>
                </a:solidFill>
              </a:rPr>
              <a:t> </a:t>
            </a:r>
            <a:r>
              <a:rPr lang="en-US" sz="1700" b="0" u="none" dirty="0" err="1">
                <a:solidFill>
                  <a:schemeClr val="tx1"/>
                </a:solidFill>
              </a:rPr>
              <a:t>lái</a:t>
            </a:r>
            <a:r>
              <a:rPr lang="en-US" sz="1700" b="0" u="none" dirty="0">
                <a:solidFill>
                  <a:schemeClr val="tx1"/>
                </a:solidFill>
              </a:rPr>
              <a:t> </a:t>
            </a:r>
            <a:r>
              <a:rPr lang="en-US" sz="1700" b="0" u="none" dirty="0" err="1">
                <a:solidFill>
                  <a:schemeClr val="tx1"/>
                </a:solidFill>
              </a:rPr>
              <a:t>xe</a:t>
            </a:r>
            <a:r>
              <a:rPr lang="en-US" sz="1700" b="0" u="none" dirty="0" smtClean="0">
                <a:solidFill>
                  <a:schemeClr val="tx1"/>
                </a:solidFill>
              </a:rPr>
              <a:t>.</a:t>
            </a:r>
            <a:endParaRPr lang="en-US" sz="1700" b="0" u="none" dirty="0">
              <a:solidFill>
                <a:schemeClr val="tx1"/>
              </a:solidFill>
            </a:endParaRPr>
          </a:p>
        </p:txBody>
      </p:sp>
      <p:sp>
        <p:nvSpPr>
          <p:cNvPr id="18" name="TextBox 17"/>
          <p:cNvSpPr txBox="1">
            <a:spLocks noChangeArrowheads="1"/>
          </p:cNvSpPr>
          <p:nvPr/>
        </p:nvSpPr>
        <p:spPr bwMode="auto">
          <a:xfrm>
            <a:off x="2736166" y="5562600"/>
            <a:ext cx="6255434" cy="990600"/>
          </a:xfrm>
          <a:prstGeom prst="rect">
            <a:avLst/>
          </a:prstGeom>
          <a:solidFill>
            <a:srgbClr val="FFCCCC"/>
          </a:solidFill>
          <a:ln w="22225">
            <a:noFill/>
            <a:miter lim="800000"/>
            <a:headEnd/>
            <a:tailEnd/>
          </a:ln>
          <a:effectLst>
            <a:outerShdw blurRad="50800" dist="38100" dir="2700000" algn="tl" rotWithShape="0">
              <a:prstClr val="black">
                <a:alpha val="40000"/>
              </a:prstClr>
            </a:outerShdw>
          </a:effectLst>
        </p:spPr>
        <p:txBody>
          <a:bodyPr anchor="ctr"/>
          <a:lstStyle>
            <a:defPPr>
              <a:defRPr lang="en-US"/>
            </a:defPPr>
            <a:lvl1pPr algn="just" eaLnBrk="1" hangingPunct="1">
              <a:lnSpc>
                <a:spcPct val="150000"/>
              </a:lnSpc>
              <a:defRPr sz="2000" b="1" u="sng">
                <a:solidFill>
                  <a:schemeClr val="accent5">
                    <a:lumMod val="50000"/>
                  </a:schemeClr>
                </a:solidFill>
                <a:latin typeface="Tahoma" pitchFamily="34" charset="0"/>
                <a:cs typeface="Tahoma" pitchFamily="34" charset="0"/>
              </a:defRPr>
            </a:lvl1pPr>
          </a:lstStyle>
          <a:p>
            <a:r>
              <a:rPr lang="en-US" sz="1700" b="0" u="none" dirty="0" smtClean="0">
                <a:solidFill>
                  <a:schemeClr val="tx1"/>
                </a:solidFill>
              </a:rPr>
              <a:t>(3) </a:t>
            </a:r>
            <a:r>
              <a:rPr lang="en-US" sz="1700" b="0" u="none" dirty="0" err="1" smtClean="0">
                <a:solidFill>
                  <a:schemeClr val="tx1"/>
                </a:solidFill>
              </a:rPr>
              <a:t>Chỉ</a:t>
            </a:r>
            <a:r>
              <a:rPr lang="en-US" sz="1700" b="0" u="none" dirty="0" smtClean="0">
                <a:solidFill>
                  <a:schemeClr val="tx1"/>
                </a:solidFill>
              </a:rPr>
              <a:t> </a:t>
            </a:r>
            <a:r>
              <a:rPr lang="en-US" sz="1700" b="0" u="none" dirty="0" err="1">
                <a:solidFill>
                  <a:schemeClr val="tx1"/>
                </a:solidFill>
              </a:rPr>
              <a:t>xuống</a:t>
            </a:r>
            <a:r>
              <a:rPr lang="en-US" sz="1700" b="0" u="none" dirty="0">
                <a:solidFill>
                  <a:schemeClr val="tx1"/>
                </a:solidFill>
              </a:rPr>
              <a:t> </a:t>
            </a:r>
            <a:r>
              <a:rPr lang="en-US" sz="1700" b="0" u="none" dirty="0" err="1">
                <a:solidFill>
                  <a:schemeClr val="tx1"/>
                </a:solidFill>
              </a:rPr>
              <a:t>xe</a:t>
            </a:r>
            <a:r>
              <a:rPr lang="en-US" sz="1700" b="0" u="none" dirty="0">
                <a:solidFill>
                  <a:schemeClr val="tx1"/>
                </a:solidFill>
              </a:rPr>
              <a:t> </a:t>
            </a:r>
            <a:r>
              <a:rPr lang="en-US" sz="1700" b="0" u="none" dirty="0" err="1">
                <a:solidFill>
                  <a:schemeClr val="tx1"/>
                </a:solidFill>
              </a:rPr>
              <a:t>khi</a:t>
            </a:r>
            <a:r>
              <a:rPr lang="en-US" sz="1700" b="0" u="none" dirty="0">
                <a:solidFill>
                  <a:schemeClr val="tx1"/>
                </a:solidFill>
              </a:rPr>
              <a:t> </a:t>
            </a:r>
            <a:r>
              <a:rPr lang="en-US" sz="1700" b="0" u="none" dirty="0" err="1">
                <a:solidFill>
                  <a:schemeClr val="tx1"/>
                </a:solidFill>
              </a:rPr>
              <a:t>xe</a:t>
            </a:r>
            <a:r>
              <a:rPr lang="en-US" sz="1700" b="0" u="none" dirty="0">
                <a:solidFill>
                  <a:schemeClr val="tx1"/>
                </a:solidFill>
              </a:rPr>
              <a:t> </a:t>
            </a:r>
            <a:r>
              <a:rPr lang="en-US" sz="1700" b="0" u="none" dirty="0" err="1">
                <a:solidFill>
                  <a:schemeClr val="tx1"/>
                </a:solidFill>
              </a:rPr>
              <a:t>đã</a:t>
            </a:r>
            <a:r>
              <a:rPr lang="en-US" sz="1700" b="0" u="none" dirty="0">
                <a:solidFill>
                  <a:schemeClr val="tx1"/>
                </a:solidFill>
              </a:rPr>
              <a:t> </a:t>
            </a:r>
            <a:r>
              <a:rPr lang="en-US" sz="1700" b="0" u="none" dirty="0" err="1">
                <a:solidFill>
                  <a:schemeClr val="tx1"/>
                </a:solidFill>
              </a:rPr>
              <a:t>dừng</a:t>
            </a:r>
            <a:r>
              <a:rPr lang="en-US" sz="1700" b="0" u="none" dirty="0">
                <a:solidFill>
                  <a:schemeClr val="tx1"/>
                </a:solidFill>
              </a:rPr>
              <a:t> </a:t>
            </a:r>
            <a:r>
              <a:rPr lang="en-US" sz="1700" b="0" u="none" dirty="0" err="1">
                <a:solidFill>
                  <a:schemeClr val="tx1"/>
                </a:solidFill>
              </a:rPr>
              <a:t>hẳn</a:t>
            </a:r>
            <a:r>
              <a:rPr lang="en-US" sz="1700" b="0" u="none" dirty="0">
                <a:solidFill>
                  <a:schemeClr val="tx1"/>
                </a:solidFill>
              </a:rPr>
              <a:t> &amp; </a:t>
            </a:r>
            <a:r>
              <a:rPr lang="en-US" sz="1700" b="0" u="none" dirty="0" err="1">
                <a:solidFill>
                  <a:schemeClr val="tx1"/>
                </a:solidFill>
              </a:rPr>
              <a:t>theo</a:t>
            </a:r>
            <a:r>
              <a:rPr lang="en-US" sz="1700" b="0" u="none" dirty="0">
                <a:solidFill>
                  <a:schemeClr val="tx1"/>
                </a:solidFill>
              </a:rPr>
              <a:t> </a:t>
            </a:r>
            <a:r>
              <a:rPr lang="en-US" sz="1700" b="0" u="none" dirty="0" err="1">
                <a:solidFill>
                  <a:schemeClr val="tx1"/>
                </a:solidFill>
              </a:rPr>
              <a:t>sự</a:t>
            </a:r>
            <a:r>
              <a:rPr lang="en-US" sz="1700" b="0" u="none" dirty="0">
                <a:solidFill>
                  <a:schemeClr val="tx1"/>
                </a:solidFill>
              </a:rPr>
              <a:t> </a:t>
            </a:r>
            <a:r>
              <a:rPr lang="en-US" sz="1700" b="0" u="none" dirty="0" err="1">
                <a:solidFill>
                  <a:schemeClr val="tx1"/>
                </a:solidFill>
              </a:rPr>
              <a:t>hướng</a:t>
            </a:r>
            <a:r>
              <a:rPr lang="en-US" sz="1700" b="0" u="none" dirty="0">
                <a:solidFill>
                  <a:schemeClr val="tx1"/>
                </a:solidFill>
              </a:rPr>
              <a:t> </a:t>
            </a:r>
            <a:r>
              <a:rPr lang="en-US" sz="1700" b="0" u="none" dirty="0" err="1">
                <a:solidFill>
                  <a:schemeClr val="tx1"/>
                </a:solidFill>
              </a:rPr>
              <a:t>dẫn</a:t>
            </a:r>
            <a:r>
              <a:rPr lang="en-US" sz="1700" b="0" u="none" dirty="0">
                <a:solidFill>
                  <a:schemeClr val="tx1"/>
                </a:solidFill>
              </a:rPr>
              <a:t> </a:t>
            </a:r>
            <a:r>
              <a:rPr lang="en-US" sz="1700" b="0" u="none" dirty="0" err="1">
                <a:solidFill>
                  <a:schemeClr val="tx1"/>
                </a:solidFill>
              </a:rPr>
              <a:t>của</a:t>
            </a:r>
            <a:r>
              <a:rPr lang="en-US" sz="1700" b="0" u="none" dirty="0">
                <a:solidFill>
                  <a:schemeClr val="tx1"/>
                </a:solidFill>
              </a:rPr>
              <a:t> </a:t>
            </a:r>
            <a:r>
              <a:rPr lang="en-US" sz="1700" b="0" u="none" dirty="0" err="1">
                <a:solidFill>
                  <a:schemeClr val="tx1"/>
                </a:solidFill>
              </a:rPr>
              <a:t>người</a:t>
            </a:r>
            <a:r>
              <a:rPr lang="en-US" sz="1700" b="0" u="none" dirty="0">
                <a:solidFill>
                  <a:schemeClr val="tx1"/>
                </a:solidFill>
              </a:rPr>
              <a:t> </a:t>
            </a:r>
            <a:r>
              <a:rPr lang="en-US" sz="1700" b="0" u="none" dirty="0" err="1">
                <a:solidFill>
                  <a:schemeClr val="tx1"/>
                </a:solidFill>
              </a:rPr>
              <a:t>điều</a:t>
            </a:r>
            <a:r>
              <a:rPr lang="en-US" sz="1700" b="0" u="none" dirty="0">
                <a:solidFill>
                  <a:schemeClr val="tx1"/>
                </a:solidFill>
              </a:rPr>
              <a:t> </a:t>
            </a:r>
            <a:r>
              <a:rPr lang="en-US" sz="1700" b="0" u="none" dirty="0" err="1">
                <a:solidFill>
                  <a:schemeClr val="tx1"/>
                </a:solidFill>
              </a:rPr>
              <a:t>khiển</a:t>
            </a:r>
            <a:r>
              <a:rPr lang="en-US" sz="1700" b="0" u="none" dirty="0">
                <a:solidFill>
                  <a:schemeClr val="tx1"/>
                </a:solidFill>
              </a:rPr>
              <a:t> </a:t>
            </a:r>
            <a:r>
              <a:rPr lang="en-US" sz="1700" b="0" u="none" dirty="0" err="1">
                <a:solidFill>
                  <a:schemeClr val="tx1"/>
                </a:solidFill>
              </a:rPr>
              <a:t>xe</a:t>
            </a:r>
            <a:r>
              <a:rPr lang="en-US" sz="1700" b="0" u="none" dirty="0">
                <a:solidFill>
                  <a:schemeClr val="tx1"/>
                </a:solidFill>
              </a:rPr>
              <a:t>.</a:t>
            </a:r>
          </a:p>
        </p:txBody>
      </p:sp>
      <p:sp>
        <p:nvSpPr>
          <p:cNvPr id="34817" name="Right Arrow 34816"/>
          <p:cNvSpPr/>
          <p:nvPr/>
        </p:nvSpPr>
        <p:spPr>
          <a:xfrm>
            <a:off x="2383153" y="2209800"/>
            <a:ext cx="276814" cy="381000"/>
          </a:xfrm>
          <a:prstGeom prst="rightArrow">
            <a:avLst/>
          </a:prstGeom>
          <a:solidFill>
            <a:srgbClr val="00B0F0"/>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37" name="Right Arrow 36"/>
          <p:cNvSpPr/>
          <p:nvPr/>
        </p:nvSpPr>
        <p:spPr>
          <a:xfrm>
            <a:off x="2383153" y="4091608"/>
            <a:ext cx="276814" cy="381000"/>
          </a:xfrm>
          <a:prstGeom prst="rightArrow">
            <a:avLst/>
          </a:prstGeom>
          <a:solidFill>
            <a:srgbClr val="00B0F0"/>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dk1"/>
              </a:solidFill>
            </a:endParaRPr>
          </a:p>
        </p:txBody>
      </p:sp>
      <p:sp>
        <p:nvSpPr>
          <p:cNvPr id="38" name="Right Arrow 37"/>
          <p:cNvSpPr/>
          <p:nvPr/>
        </p:nvSpPr>
        <p:spPr>
          <a:xfrm>
            <a:off x="2383153" y="5782916"/>
            <a:ext cx="276814" cy="381000"/>
          </a:xfrm>
          <a:prstGeom prst="rightArrow">
            <a:avLst/>
          </a:prstGeom>
          <a:solidFill>
            <a:srgbClr val="00B0F0"/>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dk1"/>
              </a:solidFill>
            </a:endParaRPr>
          </a:p>
        </p:txBody>
      </p:sp>
    </p:spTree>
    <p:extLst>
      <p:ext uri="{BB962C8B-B14F-4D97-AF65-F5344CB8AC3E}">
        <p14:creationId xmlns:p14="http://schemas.microsoft.com/office/powerpoint/2010/main" val="685912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833 0.00555 L -0.00833 0.05833 L -0.00139 0.53981 L -0.00139 0.54027 " pathEditMode="relative" rAng="0" ptsTypes="AAAA">
                                      <p:cBhvr>
                                        <p:cTn id="6" dur="1000" fill="hold"/>
                                        <p:tgtEl>
                                          <p:spTgt spid="17"/>
                                        </p:tgtEl>
                                        <p:attrNameLst>
                                          <p:attrName>ppt_x</p:attrName>
                                          <p:attrName>ppt_y</p:attrName>
                                        </p:attrNameLst>
                                      </p:cBhvr>
                                      <p:rCtr x="347" y="26736"/>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2.22222E-6 0.04514 L -0.00156 -0.21944 L -0.00156 -0.21921 " pathEditMode="relative" rAng="0" ptsTypes="AAA">
                                      <p:cBhvr>
                                        <p:cTn id="10" dur="1000" fill="hold"/>
                                        <p:tgtEl>
                                          <p:spTgt spid="16"/>
                                        </p:tgtEl>
                                        <p:attrNameLst>
                                          <p:attrName>ppt_x</p:attrName>
                                          <p:attrName>ppt_y</p:attrName>
                                        </p:attrNameLst>
                                      </p:cBhvr>
                                      <p:rCtr x="-87" y="-13241"/>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0.00209 -0.04305 L -0.00278 -0.23889 " pathEditMode="relative" rAng="0" ptsTypes="AA">
                                      <p:cBhvr>
                                        <p:cTn id="14" dur="1000" fill="hold"/>
                                        <p:tgtEl>
                                          <p:spTgt spid="18"/>
                                        </p:tgtEl>
                                        <p:attrNameLst>
                                          <p:attrName>ppt_x</p:attrName>
                                          <p:attrName>ppt_y</p:attrName>
                                        </p:attrNameLst>
                                      </p:cBhvr>
                                      <p:rCtr x="-35" y="-9792"/>
                                    </p:animMotion>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down)">
                                      <p:cBhvr>
                                        <p:cTn id="19" dur="500"/>
                                        <p:tgtEl>
                                          <p:spTgt spid="3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4817"/>
                                        </p:tgtEl>
                                        <p:attrNameLst>
                                          <p:attrName>style.visibility</p:attrName>
                                        </p:attrNameLst>
                                      </p:cBhvr>
                                      <p:to>
                                        <p:strVal val="visible"/>
                                      </p:to>
                                    </p:set>
                                    <p:animEffect transition="in" filter="wipe(down)">
                                      <p:cBhvr>
                                        <p:cTn id="22" dur="500"/>
                                        <p:tgtEl>
                                          <p:spTgt spid="34817"/>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ipe(down)">
                                      <p:cBhvr>
                                        <p:cTn id="2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34817" grpId="0" animBg="1"/>
      <p:bldP spid="37" grpId="0" animBg="1"/>
      <p:bldP spid="3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304800" y="780871"/>
            <a:ext cx="8534400" cy="1200329"/>
          </a:xfrm>
          <a:prstGeom prst="rect">
            <a:avLst/>
          </a:prstGeom>
          <a:noFill/>
          <a:ln w="9525">
            <a:noFill/>
            <a:miter lim="800000"/>
            <a:headEnd/>
            <a:tailEnd/>
          </a:ln>
        </p:spPr>
        <p:txBody>
          <a:bodyPr wrap="square">
            <a:spAutoFit/>
          </a:bodyPr>
          <a:lstStyle/>
          <a:p>
            <a:r>
              <a:rPr lang="vi-VN" sz="2400" dirty="0" smtClean="0"/>
              <a:t>1</a:t>
            </a:r>
            <a:r>
              <a:rPr lang="vi-VN" sz="2400" dirty="0"/>
              <a:t>. Trong các tư thế </a:t>
            </a:r>
            <a:r>
              <a:rPr lang="vi-VN" sz="2400" dirty="0" smtClean="0"/>
              <a:t>dưới </a:t>
            </a:r>
            <a:r>
              <a:rPr lang="vi-VN" sz="2400" dirty="0"/>
              <a:t>đây, tư thế </a:t>
            </a:r>
            <a:r>
              <a:rPr lang="vi-VN" sz="2400" dirty="0" smtClean="0"/>
              <a:t>nào </a:t>
            </a:r>
            <a:r>
              <a:rPr lang="vi-VN" sz="2400" dirty="0"/>
              <a:t>là an toàn? Vì sao? Hãy chia sẻ với các bạn cách ngồi sau xe đạp/xe máy an toàn mà </a:t>
            </a:r>
            <a:r>
              <a:rPr lang="vi-VN" sz="2400"/>
              <a:t>em </a:t>
            </a:r>
            <a:r>
              <a:rPr lang="vi-VN" sz="2400" smtClean="0"/>
              <a:t>biết</a:t>
            </a:r>
            <a:r>
              <a:rPr lang="en-US" sz="2400" smtClean="0"/>
              <a:t>.</a:t>
            </a:r>
            <a:endParaRPr lang="en-US" sz="2400" dirty="0"/>
          </a:p>
        </p:txBody>
      </p:sp>
      <p:sp>
        <p:nvSpPr>
          <p:cNvPr id="7" name="TextBox 6"/>
          <p:cNvSpPr txBox="1"/>
          <p:nvPr/>
        </p:nvSpPr>
        <p:spPr>
          <a:xfrm>
            <a:off x="914400" y="0"/>
            <a:ext cx="6400800" cy="461665"/>
          </a:xfrm>
          <a:prstGeom prst="rect">
            <a:avLst/>
          </a:prstGeom>
          <a:noFill/>
        </p:spPr>
        <p:txBody>
          <a:bodyPr wrap="square">
            <a:spAutoFit/>
          </a:bodyPr>
          <a:lstStyle/>
          <a:p>
            <a:pPr eaLnBrk="1" hangingPunct="1">
              <a:defRPr/>
            </a:pPr>
            <a:r>
              <a:rPr lang="en-US" sz="2400" b="1" dirty="0">
                <a:solidFill>
                  <a:schemeClr val="tx2">
                    <a:lumMod val="75000"/>
                  </a:schemeClr>
                </a:solidFill>
              </a:rPr>
              <a:t>C</a:t>
            </a:r>
            <a:r>
              <a:rPr lang="vi-VN" sz="2400" b="1" dirty="0" smtClean="0">
                <a:solidFill>
                  <a:schemeClr val="tx2">
                    <a:lumMod val="75000"/>
                  </a:schemeClr>
                </a:solidFill>
              </a:rPr>
              <a:t>. </a:t>
            </a:r>
            <a:r>
              <a:rPr lang="en-US" altLang="en-US" sz="2400" b="1" dirty="0" err="1" smtClean="0">
                <a:solidFill>
                  <a:schemeClr val="tx2">
                    <a:lumMod val="75000"/>
                  </a:schemeClr>
                </a:solidFill>
              </a:rPr>
              <a:t>Luyện</a:t>
            </a:r>
            <a:r>
              <a:rPr lang="en-US" altLang="en-US" sz="2400" b="1" dirty="0" smtClean="0">
                <a:solidFill>
                  <a:schemeClr val="tx2">
                    <a:lumMod val="75000"/>
                  </a:schemeClr>
                </a:solidFill>
              </a:rPr>
              <a:t> </a:t>
            </a:r>
            <a:r>
              <a:rPr lang="en-US" altLang="en-US" sz="2400" b="1" dirty="0" err="1">
                <a:solidFill>
                  <a:schemeClr val="tx2">
                    <a:lumMod val="75000"/>
                  </a:schemeClr>
                </a:solidFill>
              </a:rPr>
              <a:t>tập</a:t>
            </a:r>
            <a:r>
              <a:rPr lang="en-US" altLang="en-US" sz="2400" b="1" dirty="0">
                <a:solidFill>
                  <a:schemeClr val="tx2">
                    <a:lumMod val="75000"/>
                  </a:schemeClr>
                </a:solidFill>
              </a:rPr>
              <a:t> </a:t>
            </a:r>
            <a:r>
              <a:rPr lang="en-US" altLang="en-US" sz="2400" b="1" dirty="0" err="1" smtClean="0">
                <a:solidFill>
                  <a:schemeClr val="tx2">
                    <a:lumMod val="75000"/>
                  </a:schemeClr>
                </a:solidFill>
              </a:rPr>
              <a:t>và</a:t>
            </a:r>
            <a:r>
              <a:rPr lang="en-US" altLang="en-US" sz="2400" b="1" dirty="0" smtClean="0">
                <a:solidFill>
                  <a:schemeClr val="tx2">
                    <a:lumMod val="75000"/>
                  </a:schemeClr>
                </a:solidFill>
              </a:rPr>
              <a:t> </a:t>
            </a:r>
            <a:r>
              <a:rPr lang="en-US" altLang="en-US" sz="2400" b="1" dirty="0" err="1" smtClean="0">
                <a:solidFill>
                  <a:schemeClr val="tx2">
                    <a:lumMod val="75000"/>
                  </a:schemeClr>
                </a:solidFill>
              </a:rPr>
              <a:t>vận</a:t>
            </a:r>
            <a:r>
              <a:rPr lang="en-US" altLang="en-US" sz="2400" b="1" dirty="0" smtClean="0">
                <a:solidFill>
                  <a:schemeClr val="tx2">
                    <a:lumMod val="75000"/>
                  </a:schemeClr>
                </a:solidFill>
              </a:rPr>
              <a:t> </a:t>
            </a:r>
            <a:r>
              <a:rPr lang="en-US" altLang="en-US" sz="2400" b="1" dirty="0" err="1" smtClean="0">
                <a:solidFill>
                  <a:schemeClr val="tx2">
                    <a:lumMod val="75000"/>
                  </a:schemeClr>
                </a:solidFill>
              </a:rPr>
              <a:t>dụng</a:t>
            </a:r>
            <a:endParaRPr lang="en-US" sz="2400" b="1" dirty="0">
              <a:solidFill>
                <a:schemeClr val="tx2">
                  <a:lumMod val="75000"/>
                </a:schemeClr>
              </a:solidFill>
            </a:endParaRPr>
          </a:p>
        </p:txBody>
      </p:sp>
      <p:sp>
        <p:nvSpPr>
          <p:cNvPr id="27" name="Slide Number Placeholder 3"/>
          <p:cNvSpPr>
            <a:spLocks noGrp="1"/>
          </p:cNvSpPr>
          <p:nvPr>
            <p:ph type="sldNum" sz="quarter" idx="12"/>
          </p:nvPr>
        </p:nvSpPr>
        <p:spPr bwMode="auto">
          <a:xfrm>
            <a:off x="6781800" y="6416675"/>
            <a:ext cx="2133600" cy="365125"/>
          </a:xfrm>
          <a:noFill/>
          <a:ln>
            <a:miter lim="800000"/>
            <a:headEnd/>
            <a:tailEnd/>
          </a:ln>
        </p:spPr>
        <p:txBody>
          <a:bodyPr/>
          <a:lstStyle/>
          <a:p>
            <a:r>
              <a:rPr lang="en-US" altLang="en-US" dirty="0" smtClean="0"/>
              <a:t>50</a:t>
            </a:r>
            <a:endParaRPr lang="en-US" altLang="en-US" dirty="0"/>
          </a:p>
        </p:txBody>
      </p:sp>
      <p:grpSp>
        <p:nvGrpSpPr>
          <p:cNvPr id="5" name="Group 4"/>
          <p:cNvGrpSpPr/>
          <p:nvPr/>
        </p:nvGrpSpPr>
        <p:grpSpPr>
          <a:xfrm>
            <a:off x="228600" y="2285999"/>
            <a:ext cx="2667000" cy="2895600"/>
            <a:chOff x="228600" y="2285999"/>
            <a:chExt cx="2667000" cy="2895600"/>
          </a:xfrm>
        </p:grpSpPr>
        <p:pic>
          <p:nvPicPr>
            <p:cNvPr id="13" name="Picture 12"/>
            <p:cNvPicPr/>
            <p:nvPr/>
          </p:nvPicPr>
          <p:blipFill rotWithShape="1">
            <a:blip r:embed="rId3" cstate="print"/>
            <a:srcRect l="19912" t="27083" r="62877" b="43750"/>
            <a:stretch/>
          </p:blipFill>
          <p:spPr bwMode="auto">
            <a:xfrm>
              <a:off x="228600" y="2285999"/>
              <a:ext cx="2667000" cy="2895600"/>
            </a:xfrm>
            <a:prstGeom prst="rect">
              <a:avLst/>
            </a:prstGeom>
            <a:noFill/>
            <a:ln w="9525">
              <a:noFill/>
              <a:miter lim="800000"/>
              <a:headEnd/>
              <a:tailEnd/>
            </a:ln>
          </p:spPr>
        </p:pic>
        <p:pic>
          <p:nvPicPr>
            <p:cNvPr id="2" name="Picture 1"/>
            <p:cNvPicPr>
              <a:picLocks noChangeAspect="1"/>
            </p:cNvPicPr>
            <p:nvPr/>
          </p:nvPicPr>
          <p:blipFill>
            <a:blip r:embed="rId4"/>
            <a:stretch>
              <a:fillRect/>
            </a:stretch>
          </p:blipFill>
          <p:spPr>
            <a:xfrm>
              <a:off x="504825" y="4733925"/>
              <a:ext cx="285750" cy="304800"/>
            </a:xfrm>
            <a:prstGeom prst="rect">
              <a:avLst/>
            </a:prstGeom>
          </p:spPr>
        </p:pic>
      </p:grpSp>
      <p:grpSp>
        <p:nvGrpSpPr>
          <p:cNvPr id="8" name="Group 7"/>
          <p:cNvGrpSpPr/>
          <p:nvPr/>
        </p:nvGrpSpPr>
        <p:grpSpPr>
          <a:xfrm>
            <a:off x="3155949" y="2362199"/>
            <a:ext cx="2590801" cy="2819401"/>
            <a:chOff x="3155949" y="2362199"/>
            <a:chExt cx="2590801" cy="2819401"/>
          </a:xfrm>
        </p:grpSpPr>
        <p:pic>
          <p:nvPicPr>
            <p:cNvPr id="26" name="Picture 25"/>
            <p:cNvPicPr/>
            <p:nvPr/>
          </p:nvPicPr>
          <p:blipFill rotWithShape="1">
            <a:blip r:embed="rId3" cstate="print"/>
            <a:srcRect l="37895" t="28040" r="45386" b="43560"/>
            <a:stretch/>
          </p:blipFill>
          <p:spPr bwMode="auto">
            <a:xfrm>
              <a:off x="3155949" y="2362199"/>
              <a:ext cx="2590801" cy="2819401"/>
            </a:xfrm>
            <a:prstGeom prst="rect">
              <a:avLst/>
            </a:prstGeom>
            <a:noFill/>
            <a:ln w="9525">
              <a:noFill/>
              <a:miter lim="800000"/>
              <a:headEnd/>
              <a:tailEnd/>
            </a:ln>
          </p:spPr>
        </p:pic>
        <p:pic>
          <p:nvPicPr>
            <p:cNvPr id="3" name="Picture 2"/>
            <p:cNvPicPr>
              <a:picLocks noChangeAspect="1"/>
            </p:cNvPicPr>
            <p:nvPr/>
          </p:nvPicPr>
          <p:blipFill>
            <a:blip r:embed="rId5"/>
            <a:stretch>
              <a:fillRect/>
            </a:stretch>
          </p:blipFill>
          <p:spPr>
            <a:xfrm>
              <a:off x="3276600" y="4733925"/>
              <a:ext cx="304800" cy="304800"/>
            </a:xfrm>
            <a:prstGeom prst="rect">
              <a:avLst/>
            </a:prstGeom>
          </p:spPr>
        </p:pic>
      </p:grpSp>
      <p:grpSp>
        <p:nvGrpSpPr>
          <p:cNvPr id="10" name="Group 9"/>
          <p:cNvGrpSpPr/>
          <p:nvPr/>
        </p:nvGrpSpPr>
        <p:grpSpPr>
          <a:xfrm>
            <a:off x="5968999" y="2362199"/>
            <a:ext cx="2616200" cy="2819400"/>
            <a:chOff x="5968999" y="2362199"/>
            <a:chExt cx="2616200" cy="2819400"/>
          </a:xfrm>
        </p:grpSpPr>
        <p:pic>
          <p:nvPicPr>
            <p:cNvPr id="25" name="Picture 24"/>
            <p:cNvPicPr/>
            <p:nvPr/>
          </p:nvPicPr>
          <p:blipFill rotWithShape="1">
            <a:blip r:embed="rId3" cstate="print"/>
            <a:srcRect l="55152" t="27851" r="27965" b="43750"/>
            <a:stretch/>
          </p:blipFill>
          <p:spPr bwMode="auto">
            <a:xfrm>
              <a:off x="5968999" y="2362199"/>
              <a:ext cx="2616200" cy="2819400"/>
            </a:xfrm>
            <a:prstGeom prst="rect">
              <a:avLst/>
            </a:prstGeom>
            <a:noFill/>
            <a:ln w="9525">
              <a:noFill/>
              <a:miter lim="800000"/>
              <a:headEnd/>
              <a:tailEnd/>
            </a:ln>
          </p:spPr>
        </p:pic>
        <p:pic>
          <p:nvPicPr>
            <p:cNvPr id="4" name="Picture 3"/>
            <p:cNvPicPr>
              <a:picLocks noChangeAspect="1"/>
            </p:cNvPicPr>
            <p:nvPr/>
          </p:nvPicPr>
          <p:blipFill>
            <a:blip r:embed="rId6"/>
            <a:stretch>
              <a:fillRect/>
            </a:stretch>
          </p:blipFill>
          <p:spPr>
            <a:xfrm>
              <a:off x="6105526" y="4752970"/>
              <a:ext cx="228600" cy="228600"/>
            </a:xfrm>
            <a:prstGeom prst="rect">
              <a:avLst/>
            </a:prstGeom>
          </p:spPr>
        </p:pic>
      </p:grpSp>
    </p:spTree>
    <p:extLst>
      <p:ext uri="{BB962C8B-B14F-4D97-AF65-F5344CB8AC3E}">
        <p14:creationId xmlns:p14="http://schemas.microsoft.com/office/powerpoint/2010/main" val="680022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304800" y="704671"/>
            <a:ext cx="8534400" cy="1569660"/>
          </a:xfrm>
          <a:prstGeom prst="rect">
            <a:avLst/>
          </a:prstGeom>
          <a:noFill/>
          <a:ln w="9525">
            <a:noFill/>
            <a:miter lim="800000"/>
            <a:headEnd/>
            <a:tailEnd/>
          </a:ln>
        </p:spPr>
        <p:txBody>
          <a:bodyPr wrap="square">
            <a:spAutoFit/>
          </a:bodyPr>
          <a:lstStyle/>
          <a:p>
            <a:r>
              <a:rPr lang="vi-VN" sz="2400" dirty="0">
                <a:latin typeface="Tahoma" panose="020B0604030504040204" pitchFamily="34" charset="0"/>
                <a:ea typeface="Tahoma" panose="020B0604030504040204" pitchFamily="34" charset="0"/>
                <a:cs typeface="Tahoma" panose="020B0604030504040204" pitchFamily="34" charset="0"/>
              </a:rPr>
              <a:t>2. Trong các tư thế ngồi trong xe ô tô dưới đây, tư thế nào là an toàn? </a:t>
            </a:r>
            <a:r>
              <a:rPr lang="vi-VN" sz="2400">
                <a:latin typeface="Tahoma" panose="020B0604030504040204" pitchFamily="34" charset="0"/>
                <a:ea typeface="Tahoma" panose="020B0604030504040204" pitchFamily="34" charset="0"/>
                <a:cs typeface="Tahoma" panose="020B0604030504040204" pitchFamily="34" charset="0"/>
              </a:rPr>
              <a:t>Vì </a:t>
            </a:r>
            <a:r>
              <a:rPr lang="vi-VN" sz="2400" smtClean="0">
                <a:latin typeface="Tahoma" panose="020B0604030504040204" pitchFamily="34" charset="0"/>
                <a:ea typeface="Tahoma" panose="020B0604030504040204" pitchFamily="34" charset="0"/>
                <a:cs typeface="Tahoma" panose="020B0604030504040204" pitchFamily="34" charset="0"/>
              </a:rPr>
              <a:t>sao?</a:t>
            </a:r>
            <a:endParaRPr lang="en-US" sz="2400" smtClean="0">
              <a:latin typeface="Tahoma" panose="020B0604030504040204" pitchFamily="34" charset="0"/>
              <a:ea typeface="Tahoma" panose="020B0604030504040204" pitchFamily="34" charset="0"/>
              <a:cs typeface="Tahoma" panose="020B0604030504040204" pitchFamily="34" charset="0"/>
            </a:endParaRPr>
          </a:p>
          <a:p>
            <a:r>
              <a:rPr lang="vi-VN" sz="2400" smtClean="0">
                <a:latin typeface="Tahoma" panose="020B0604030504040204" pitchFamily="34" charset="0"/>
                <a:ea typeface="Tahoma" panose="020B0604030504040204" pitchFamily="34" charset="0"/>
                <a:cs typeface="Tahoma" panose="020B0604030504040204" pitchFamily="34" charset="0"/>
              </a:rPr>
              <a:t>Hãy </a:t>
            </a:r>
            <a:r>
              <a:rPr lang="vi-VN" sz="2400" dirty="0" smtClean="0">
                <a:latin typeface="Tahoma" panose="020B0604030504040204" pitchFamily="34" charset="0"/>
                <a:ea typeface="Tahoma" panose="020B0604030504040204" pitchFamily="34" charset="0"/>
                <a:cs typeface="Tahoma" panose="020B0604030504040204" pitchFamily="34" charset="0"/>
              </a:rPr>
              <a:t>ch</a:t>
            </a:r>
            <a:r>
              <a:rPr lang="en-US" sz="2400" dirty="0" err="1" smtClean="0">
                <a:latin typeface="Tahoma" panose="020B0604030504040204" pitchFamily="34" charset="0"/>
                <a:ea typeface="Tahoma" panose="020B0604030504040204" pitchFamily="34" charset="0"/>
                <a:cs typeface="Tahoma" panose="020B0604030504040204" pitchFamily="34" charset="0"/>
              </a:rPr>
              <a:t>ia</a:t>
            </a:r>
            <a:r>
              <a:rPr lang="vi-VN" sz="2400" dirty="0" smtClean="0">
                <a:latin typeface="Tahoma" panose="020B0604030504040204" pitchFamily="34" charset="0"/>
                <a:ea typeface="Tahoma" panose="020B0604030504040204" pitchFamily="34" charset="0"/>
                <a:cs typeface="Tahoma" panose="020B0604030504040204" pitchFamily="34" charset="0"/>
              </a:rPr>
              <a:t> </a:t>
            </a:r>
            <a:r>
              <a:rPr lang="vi-VN" sz="2400" dirty="0">
                <a:latin typeface="Tahoma" panose="020B0604030504040204" pitchFamily="34" charset="0"/>
                <a:ea typeface="Tahoma" panose="020B0604030504040204" pitchFamily="34" charset="0"/>
                <a:cs typeface="Tahoma" panose="020B0604030504040204" pitchFamily="34" charset="0"/>
              </a:rPr>
              <a:t>sẻ với các bạn cách ngồi trong ô tô như thế nào cho </a:t>
            </a:r>
            <a:r>
              <a:rPr lang="vi-VN" sz="2400">
                <a:latin typeface="Tahoma" panose="020B0604030504040204" pitchFamily="34" charset="0"/>
                <a:ea typeface="Tahoma" panose="020B0604030504040204" pitchFamily="34" charset="0"/>
                <a:cs typeface="Tahoma" panose="020B0604030504040204" pitchFamily="34" charset="0"/>
              </a:rPr>
              <a:t>an </a:t>
            </a:r>
            <a:r>
              <a:rPr lang="vi-VN" sz="2400" smtClean="0">
                <a:latin typeface="Tahoma" panose="020B0604030504040204" pitchFamily="34" charset="0"/>
                <a:ea typeface="Tahoma" panose="020B0604030504040204" pitchFamily="34" charset="0"/>
                <a:cs typeface="Tahoma" panose="020B0604030504040204" pitchFamily="34" charset="0"/>
              </a:rPr>
              <a:t>toàn</a:t>
            </a:r>
            <a:r>
              <a:rPr lang="en-US" sz="2400" smtClean="0">
                <a:latin typeface="Tahoma" panose="020B0604030504040204" pitchFamily="34" charset="0"/>
                <a:ea typeface="Tahoma" panose="020B0604030504040204" pitchFamily="34" charset="0"/>
                <a:cs typeface="Tahoma" panose="020B0604030504040204" pitchFamily="34" charset="0"/>
              </a:rPr>
              <a:t>.</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914400" y="0"/>
            <a:ext cx="6400800" cy="461665"/>
          </a:xfrm>
          <a:prstGeom prst="rect">
            <a:avLst/>
          </a:prstGeom>
          <a:noFill/>
        </p:spPr>
        <p:txBody>
          <a:bodyPr wrap="square">
            <a:spAutoFit/>
          </a:bodyPr>
          <a:lstStyle/>
          <a:p>
            <a:pPr eaLnBrk="1" hangingPunct="1">
              <a:defRPr/>
            </a:pPr>
            <a:r>
              <a:rPr lang="en-US" sz="2400" b="1" dirty="0">
                <a:solidFill>
                  <a:schemeClr val="tx2">
                    <a:lumMod val="75000"/>
                  </a:schemeClr>
                </a:solidFill>
              </a:rPr>
              <a:t>C</a:t>
            </a:r>
            <a:r>
              <a:rPr lang="vi-VN" sz="2400" b="1" dirty="0" smtClean="0">
                <a:solidFill>
                  <a:schemeClr val="tx2">
                    <a:lumMod val="75000"/>
                  </a:schemeClr>
                </a:solidFill>
              </a:rPr>
              <a:t>. </a:t>
            </a:r>
            <a:r>
              <a:rPr lang="en-US" altLang="en-US" sz="2400" b="1" dirty="0" err="1" smtClean="0">
                <a:solidFill>
                  <a:schemeClr val="tx2">
                    <a:lumMod val="75000"/>
                  </a:schemeClr>
                </a:solidFill>
              </a:rPr>
              <a:t>Luyện</a:t>
            </a:r>
            <a:r>
              <a:rPr lang="en-US" altLang="en-US" sz="2400" b="1" dirty="0" smtClean="0">
                <a:solidFill>
                  <a:schemeClr val="tx2">
                    <a:lumMod val="75000"/>
                  </a:schemeClr>
                </a:solidFill>
              </a:rPr>
              <a:t> </a:t>
            </a:r>
            <a:r>
              <a:rPr lang="en-US" altLang="en-US" sz="2400" b="1" dirty="0" err="1">
                <a:solidFill>
                  <a:schemeClr val="tx2">
                    <a:lumMod val="75000"/>
                  </a:schemeClr>
                </a:solidFill>
              </a:rPr>
              <a:t>tập</a:t>
            </a:r>
            <a:r>
              <a:rPr lang="en-US" altLang="en-US" sz="2400" b="1" dirty="0">
                <a:solidFill>
                  <a:schemeClr val="tx2">
                    <a:lumMod val="75000"/>
                  </a:schemeClr>
                </a:solidFill>
              </a:rPr>
              <a:t> </a:t>
            </a:r>
            <a:r>
              <a:rPr lang="en-US" altLang="en-US" sz="2400" b="1" dirty="0" err="1" smtClean="0">
                <a:solidFill>
                  <a:schemeClr val="tx2">
                    <a:lumMod val="75000"/>
                  </a:schemeClr>
                </a:solidFill>
              </a:rPr>
              <a:t>và</a:t>
            </a:r>
            <a:r>
              <a:rPr lang="en-US" altLang="en-US" sz="2400" b="1" dirty="0" smtClean="0">
                <a:solidFill>
                  <a:schemeClr val="tx2">
                    <a:lumMod val="75000"/>
                  </a:schemeClr>
                </a:solidFill>
              </a:rPr>
              <a:t> </a:t>
            </a:r>
            <a:r>
              <a:rPr lang="en-US" altLang="en-US" sz="2400" b="1" dirty="0" err="1" smtClean="0">
                <a:solidFill>
                  <a:schemeClr val="tx2">
                    <a:lumMod val="75000"/>
                  </a:schemeClr>
                </a:solidFill>
              </a:rPr>
              <a:t>vận</a:t>
            </a:r>
            <a:r>
              <a:rPr lang="en-US" altLang="en-US" sz="2400" b="1" dirty="0" smtClean="0">
                <a:solidFill>
                  <a:schemeClr val="tx2">
                    <a:lumMod val="75000"/>
                  </a:schemeClr>
                </a:solidFill>
              </a:rPr>
              <a:t> </a:t>
            </a:r>
            <a:r>
              <a:rPr lang="en-US" altLang="en-US" sz="2400" b="1" dirty="0" err="1" smtClean="0">
                <a:solidFill>
                  <a:schemeClr val="tx2">
                    <a:lumMod val="75000"/>
                  </a:schemeClr>
                </a:solidFill>
              </a:rPr>
              <a:t>dụng</a:t>
            </a:r>
            <a:endParaRPr lang="en-US" sz="2400" b="1" dirty="0">
              <a:solidFill>
                <a:schemeClr val="tx2">
                  <a:lumMod val="75000"/>
                </a:schemeClr>
              </a:solidFill>
            </a:endParaRPr>
          </a:p>
        </p:txBody>
      </p:sp>
      <p:pic>
        <p:nvPicPr>
          <p:cNvPr id="9" name="Picture 8"/>
          <p:cNvPicPr/>
          <p:nvPr/>
        </p:nvPicPr>
        <p:blipFill>
          <a:blip r:embed="rId3"/>
          <a:srcRect/>
          <a:stretch>
            <a:fillRect/>
          </a:stretch>
        </p:blipFill>
        <p:spPr bwMode="auto">
          <a:xfrm>
            <a:off x="473393" y="2394619"/>
            <a:ext cx="2811957" cy="2373562"/>
          </a:xfrm>
          <a:prstGeom prst="rect">
            <a:avLst/>
          </a:prstGeom>
          <a:noFill/>
          <a:ln w="9525">
            <a:noFill/>
            <a:miter lim="800000"/>
            <a:headEnd/>
            <a:tailEnd/>
          </a:ln>
        </p:spPr>
      </p:pic>
      <p:sp>
        <p:nvSpPr>
          <p:cNvPr id="3" name="Oval 2"/>
          <p:cNvSpPr/>
          <p:nvPr/>
        </p:nvSpPr>
        <p:spPr>
          <a:xfrm>
            <a:off x="533400" y="4401219"/>
            <a:ext cx="304800" cy="302568"/>
          </a:xfrm>
          <a:prstGeom prst="ellipse">
            <a:avLst/>
          </a:prstGeom>
          <a:solidFill>
            <a:srgbClr val="CC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pic>
        <p:nvPicPr>
          <p:cNvPr id="2" name="Picture 1"/>
          <p:cNvPicPr>
            <a:picLocks noChangeAspect="1"/>
          </p:cNvPicPr>
          <p:nvPr/>
        </p:nvPicPr>
        <p:blipFill>
          <a:blip r:embed="rId4"/>
          <a:stretch>
            <a:fillRect/>
          </a:stretch>
        </p:blipFill>
        <p:spPr>
          <a:xfrm>
            <a:off x="533400" y="4401220"/>
            <a:ext cx="295275" cy="302568"/>
          </a:xfrm>
          <a:prstGeom prst="rect">
            <a:avLst/>
          </a:prstGeom>
        </p:spPr>
      </p:pic>
      <p:grpSp>
        <p:nvGrpSpPr>
          <p:cNvPr id="13" name="Group 12"/>
          <p:cNvGrpSpPr/>
          <p:nvPr/>
        </p:nvGrpSpPr>
        <p:grpSpPr>
          <a:xfrm>
            <a:off x="3380118" y="2394619"/>
            <a:ext cx="2383764" cy="2373562"/>
            <a:chOff x="3380118" y="2394619"/>
            <a:chExt cx="2383764" cy="2373562"/>
          </a:xfrm>
        </p:grpSpPr>
        <p:pic>
          <p:nvPicPr>
            <p:cNvPr id="8" name="Picture 7"/>
            <p:cNvPicPr/>
            <p:nvPr/>
          </p:nvPicPr>
          <p:blipFill>
            <a:blip r:embed="rId5"/>
            <a:srcRect l="9375" t="47917" r="74219" b="19792"/>
            <a:stretch>
              <a:fillRect/>
            </a:stretch>
          </p:blipFill>
          <p:spPr bwMode="auto">
            <a:xfrm>
              <a:off x="3380118" y="2394619"/>
              <a:ext cx="2383764" cy="2373562"/>
            </a:xfrm>
            <a:prstGeom prst="rect">
              <a:avLst/>
            </a:prstGeom>
            <a:noFill/>
            <a:ln w="9525">
              <a:noFill/>
              <a:miter lim="800000"/>
              <a:headEnd/>
              <a:tailEnd/>
            </a:ln>
          </p:spPr>
        </p:pic>
        <p:sp>
          <p:nvSpPr>
            <p:cNvPr id="14" name="Oval 13"/>
            <p:cNvSpPr/>
            <p:nvPr/>
          </p:nvSpPr>
          <p:spPr>
            <a:xfrm>
              <a:off x="3581400" y="4421832"/>
              <a:ext cx="304800" cy="302568"/>
            </a:xfrm>
            <a:prstGeom prst="ellipse">
              <a:avLst/>
            </a:prstGeom>
            <a:solidFill>
              <a:srgbClr val="CC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pic>
          <p:nvPicPr>
            <p:cNvPr id="4" name="Picture 3"/>
            <p:cNvPicPr>
              <a:picLocks noChangeAspect="1"/>
            </p:cNvPicPr>
            <p:nvPr/>
          </p:nvPicPr>
          <p:blipFill>
            <a:blip r:embed="rId6"/>
            <a:stretch>
              <a:fillRect/>
            </a:stretch>
          </p:blipFill>
          <p:spPr>
            <a:xfrm>
              <a:off x="3569653" y="4421832"/>
              <a:ext cx="376554" cy="321178"/>
            </a:xfrm>
            <a:prstGeom prst="rect">
              <a:avLst/>
            </a:prstGeom>
          </p:spPr>
        </p:pic>
      </p:grpSp>
      <p:grpSp>
        <p:nvGrpSpPr>
          <p:cNvPr id="11" name="Group 10"/>
          <p:cNvGrpSpPr/>
          <p:nvPr/>
        </p:nvGrpSpPr>
        <p:grpSpPr>
          <a:xfrm>
            <a:off x="6072505" y="2420019"/>
            <a:ext cx="2690495" cy="2286000"/>
            <a:chOff x="6072505" y="2420019"/>
            <a:chExt cx="2690495" cy="2286000"/>
          </a:xfrm>
        </p:grpSpPr>
        <p:pic>
          <p:nvPicPr>
            <p:cNvPr id="5" name="Picture 4"/>
            <p:cNvPicPr/>
            <p:nvPr/>
          </p:nvPicPr>
          <p:blipFill>
            <a:blip r:embed="rId5"/>
            <a:srcRect l="9375" t="16669" r="67188" b="57291"/>
            <a:stretch>
              <a:fillRect/>
            </a:stretch>
          </p:blipFill>
          <p:spPr bwMode="auto">
            <a:xfrm>
              <a:off x="6072505" y="2420019"/>
              <a:ext cx="2690495" cy="2286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Oval 14"/>
            <p:cNvSpPr/>
            <p:nvPr/>
          </p:nvSpPr>
          <p:spPr>
            <a:xfrm>
              <a:off x="6145848" y="4355313"/>
              <a:ext cx="304800" cy="302568"/>
            </a:xfrm>
            <a:prstGeom prst="ellipse">
              <a:avLst/>
            </a:prstGeom>
            <a:solidFill>
              <a:srgbClr val="CC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pic>
          <p:nvPicPr>
            <p:cNvPr id="10" name="Picture 9"/>
            <p:cNvPicPr>
              <a:picLocks noChangeAspect="1"/>
            </p:cNvPicPr>
            <p:nvPr/>
          </p:nvPicPr>
          <p:blipFill>
            <a:blip r:embed="rId7"/>
            <a:stretch>
              <a:fillRect/>
            </a:stretch>
          </p:blipFill>
          <p:spPr>
            <a:xfrm>
              <a:off x="6145848" y="4355313"/>
              <a:ext cx="419100" cy="302568"/>
            </a:xfrm>
            <a:prstGeom prst="rect">
              <a:avLst/>
            </a:prstGeom>
          </p:spPr>
        </p:pic>
      </p:grpSp>
    </p:spTree>
    <p:extLst>
      <p:ext uri="{BB962C8B-B14F-4D97-AF65-F5344CB8AC3E}">
        <p14:creationId xmlns:p14="http://schemas.microsoft.com/office/powerpoint/2010/main" val="1287807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FC5A995-E58C-44D3-B94D-EE7358E28E04}" type="slidenum">
              <a:rPr lang="en-US" altLang="en-US" smtClean="0"/>
              <a:pPr/>
              <a:t>6</a:t>
            </a:fld>
            <a:endParaRPr lang="en-US" altLang="en-US"/>
          </a:p>
        </p:txBody>
      </p:sp>
      <p:sp>
        <p:nvSpPr>
          <p:cNvPr id="4" name="TextBox 3"/>
          <p:cNvSpPr txBox="1"/>
          <p:nvPr/>
        </p:nvSpPr>
        <p:spPr>
          <a:xfrm>
            <a:off x="914400" y="0"/>
            <a:ext cx="5410200" cy="461963"/>
          </a:xfrm>
          <a:prstGeom prst="rect">
            <a:avLst/>
          </a:prstGeom>
          <a:noFill/>
        </p:spPr>
        <p:txBody>
          <a:bodyPr>
            <a:spAutoFit/>
          </a:bodyPr>
          <a:lstStyle/>
          <a:p>
            <a:pPr eaLnBrk="1" hangingPunct="1">
              <a:defRPr/>
            </a:pPr>
            <a:r>
              <a:rPr lang="en-US" sz="2400" b="1" dirty="0" smtClean="0">
                <a:solidFill>
                  <a:schemeClr val="tx2">
                    <a:lumMod val="75000"/>
                  </a:schemeClr>
                </a:solidFill>
              </a:rPr>
              <a:t>A. </a:t>
            </a:r>
            <a:r>
              <a:rPr lang="en-US" sz="2400" b="1" dirty="0" err="1" smtClean="0">
                <a:solidFill>
                  <a:schemeClr val="tx2">
                    <a:lumMod val="75000"/>
                  </a:schemeClr>
                </a:solidFill>
              </a:rPr>
              <a:t>Tình</a:t>
            </a:r>
            <a:r>
              <a:rPr lang="en-US" sz="2400" b="1" dirty="0" smtClean="0">
                <a:solidFill>
                  <a:schemeClr val="tx2">
                    <a:lumMod val="75000"/>
                  </a:schemeClr>
                </a:solidFill>
              </a:rPr>
              <a:t> </a:t>
            </a:r>
            <a:r>
              <a:rPr lang="en-US" sz="2400" b="1" dirty="0" err="1" smtClean="0">
                <a:solidFill>
                  <a:schemeClr val="tx2">
                    <a:lumMod val="75000"/>
                  </a:schemeClr>
                </a:solidFill>
              </a:rPr>
              <a:t>huống</a:t>
            </a:r>
            <a:r>
              <a:rPr lang="en-US" sz="2400" b="1" dirty="0" smtClean="0">
                <a:solidFill>
                  <a:schemeClr val="tx2">
                    <a:lumMod val="75000"/>
                  </a:schemeClr>
                </a:solidFill>
              </a:rPr>
              <a:t> </a:t>
            </a:r>
            <a:r>
              <a:rPr lang="en-US" sz="2400" b="1" dirty="0" err="1" smtClean="0">
                <a:solidFill>
                  <a:schemeClr val="tx2">
                    <a:lumMod val="75000"/>
                  </a:schemeClr>
                </a:solidFill>
              </a:rPr>
              <a:t>xuất</a:t>
            </a:r>
            <a:r>
              <a:rPr lang="en-US" sz="2400" b="1" dirty="0" smtClean="0">
                <a:solidFill>
                  <a:schemeClr val="tx2">
                    <a:lumMod val="75000"/>
                  </a:schemeClr>
                </a:solidFill>
              </a:rPr>
              <a:t> </a:t>
            </a:r>
            <a:r>
              <a:rPr lang="en-US" sz="2400" b="1" dirty="0" err="1" smtClean="0">
                <a:solidFill>
                  <a:schemeClr val="tx2">
                    <a:lumMod val="75000"/>
                  </a:schemeClr>
                </a:solidFill>
              </a:rPr>
              <a:t>phát</a:t>
            </a:r>
            <a:endParaRPr lang="en-US" sz="2400" b="1" dirty="0">
              <a:solidFill>
                <a:schemeClr val="tx2">
                  <a:lumMod val="75000"/>
                </a:schemeClr>
              </a:solidFill>
            </a:endParaRPr>
          </a:p>
        </p:txBody>
      </p:sp>
      <p:sp>
        <p:nvSpPr>
          <p:cNvPr id="7" name="Rectangle 6"/>
          <p:cNvSpPr/>
          <p:nvPr/>
        </p:nvSpPr>
        <p:spPr>
          <a:xfrm>
            <a:off x="342900" y="1143000"/>
            <a:ext cx="8343900" cy="954107"/>
          </a:xfrm>
          <a:prstGeom prst="rect">
            <a:avLst/>
          </a:prstGeom>
          <a:ln>
            <a:solidFill>
              <a:srgbClr val="800000"/>
            </a:solidFill>
          </a:ln>
        </p:spPr>
        <p:txBody>
          <a:bodyPr wrap="square" lIns="182880">
            <a:spAutoFit/>
          </a:bodyPr>
          <a:lstStyle/>
          <a:p>
            <a:pPr marL="457200" indent="-457200" algn="just">
              <a:lnSpc>
                <a:spcPct val="115000"/>
              </a:lnSpc>
              <a:spcBef>
                <a:spcPts val="600"/>
              </a:spcBef>
              <a:spcAft>
                <a:spcPts val="600"/>
              </a:spcAft>
              <a:buFont typeface="+mj-lt"/>
              <a:buAutoNum type="alphaLcParenR"/>
            </a:pPr>
            <a:r>
              <a:rPr lang="vi-VN" sz="2000" dirty="0" smtClean="0">
                <a:solidFill>
                  <a:srgbClr val="1F497D">
                    <a:lumMod val="75000"/>
                  </a:srgbClr>
                </a:solidFill>
                <a:latin typeface="Tahoma" pitchFamily="34" charset="0"/>
                <a:cs typeface="Tahoma" pitchFamily="34" charset="0"/>
              </a:rPr>
              <a:t>Nhận </a:t>
            </a:r>
            <a:r>
              <a:rPr lang="vi-VN" sz="2000" dirty="0">
                <a:solidFill>
                  <a:srgbClr val="1F497D">
                    <a:lumMod val="75000"/>
                  </a:srgbClr>
                </a:solidFill>
                <a:latin typeface="Tahoma" pitchFamily="34" charset="0"/>
                <a:cs typeface="Tahoma" pitchFamily="34" charset="0"/>
              </a:rPr>
              <a:t>xét của em về cách ứng xử của mọi người trong tình huống.</a:t>
            </a:r>
            <a:endParaRPr lang="en-US" sz="2000" dirty="0">
              <a:solidFill>
                <a:srgbClr val="1F497D">
                  <a:lumMod val="75000"/>
                </a:srgbClr>
              </a:solidFill>
              <a:latin typeface="Tahoma" pitchFamily="34" charset="0"/>
              <a:cs typeface="Tahoma" pitchFamily="34" charset="0"/>
            </a:endParaRPr>
          </a:p>
          <a:p>
            <a:pPr marL="457200" indent="-457200" algn="just">
              <a:lnSpc>
                <a:spcPct val="115000"/>
              </a:lnSpc>
              <a:spcBef>
                <a:spcPts val="600"/>
              </a:spcBef>
              <a:spcAft>
                <a:spcPts val="600"/>
              </a:spcAft>
              <a:buFont typeface="+mj-lt"/>
              <a:buAutoNum type="alphaLcParenR"/>
            </a:pPr>
            <a:r>
              <a:rPr lang="en-US" sz="2000" dirty="0" smtClean="0">
                <a:solidFill>
                  <a:srgbClr val="1F497D">
                    <a:lumMod val="75000"/>
                  </a:srgbClr>
                </a:solidFill>
                <a:latin typeface="Tahoma" pitchFamily="34" charset="0"/>
                <a:cs typeface="Tahoma" pitchFamily="34" charset="0"/>
              </a:rPr>
              <a:t>Cho </a:t>
            </a:r>
            <a:r>
              <a:rPr lang="en-US" sz="2000" dirty="0" err="1" smtClean="0">
                <a:solidFill>
                  <a:srgbClr val="1F497D">
                    <a:lumMod val="75000"/>
                  </a:srgbClr>
                </a:solidFill>
                <a:latin typeface="Tahoma" pitchFamily="34" charset="0"/>
                <a:cs typeface="Tahoma" pitchFamily="34" charset="0"/>
              </a:rPr>
              <a:t>biết</a:t>
            </a:r>
            <a:r>
              <a:rPr lang="en-US" sz="2000" dirty="0" smtClean="0">
                <a:solidFill>
                  <a:srgbClr val="1F497D">
                    <a:lumMod val="75000"/>
                  </a:srgbClr>
                </a:solidFill>
                <a:latin typeface="Tahoma" pitchFamily="34" charset="0"/>
                <a:cs typeface="Tahoma" pitchFamily="34" charset="0"/>
              </a:rPr>
              <a:t> n</a:t>
            </a:r>
            <a:r>
              <a:rPr lang="vi-VN" sz="2000" dirty="0" smtClean="0">
                <a:solidFill>
                  <a:srgbClr val="1F497D">
                    <a:lumMod val="75000"/>
                  </a:srgbClr>
                </a:solidFill>
                <a:latin typeface="Tahoma" pitchFamily="34" charset="0"/>
                <a:cs typeface="Tahoma" pitchFamily="34" charset="0"/>
              </a:rPr>
              <a:t>ếu </a:t>
            </a:r>
            <a:r>
              <a:rPr lang="vi-VN" sz="2000" dirty="0">
                <a:solidFill>
                  <a:srgbClr val="1F497D">
                    <a:lumMod val="75000"/>
                  </a:srgbClr>
                </a:solidFill>
                <a:latin typeface="Tahoma" pitchFamily="34" charset="0"/>
                <a:cs typeface="Tahoma" pitchFamily="34" charset="0"/>
              </a:rPr>
              <a:t>chứng kiến sự việc đó, em sẽ làm gì?</a:t>
            </a:r>
            <a:endParaRPr lang="en-US" sz="2000" dirty="0">
              <a:solidFill>
                <a:srgbClr val="1F497D">
                  <a:lumMod val="75000"/>
                </a:srgbClr>
              </a:solidFill>
              <a:latin typeface="Tahoma" pitchFamily="34" charset="0"/>
              <a:cs typeface="Tahoma" pitchFamily="34" charset="0"/>
            </a:endParaRPr>
          </a:p>
        </p:txBody>
      </p:sp>
      <p:sp>
        <p:nvSpPr>
          <p:cNvPr id="8" name="Rectangle 7"/>
          <p:cNvSpPr>
            <a:spLocks noChangeArrowheads="1"/>
          </p:cNvSpPr>
          <p:nvPr/>
        </p:nvSpPr>
        <p:spPr bwMode="auto">
          <a:xfrm>
            <a:off x="566833" y="762000"/>
            <a:ext cx="4483920" cy="323165"/>
          </a:xfrm>
          <a:prstGeom prst="rect">
            <a:avLst/>
          </a:prstGeom>
          <a:noFill/>
          <a:ln w="9525">
            <a:noFill/>
            <a:miter lim="800000"/>
            <a:headEnd/>
            <a:tailEnd/>
          </a:ln>
        </p:spPr>
        <p:txBody>
          <a:bodyPr wrap="none">
            <a:spAutoFit/>
          </a:bodyPr>
          <a:lstStyle/>
          <a:p>
            <a:pPr algn="just">
              <a:lnSpc>
                <a:spcPts val="1800"/>
              </a:lnSpc>
              <a:spcBef>
                <a:spcPts val="600"/>
              </a:spcBef>
              <a:spcAft>
                <a:spcPts val="1000"/>
              </a:spcAft>
              <a:tabLst>
                <a:tab pos="270510" algn="l"/>
              </a:tabLst>
            </a:pPr>
            <a:r>
              <a:rPr lang="en-US" sz="2200" b="1" dirty="0">
                <a:solidFill>
                  <a:srgbClr val="1F497D">
                    <a:lumMod val="75000"/>
                  </a:srgbClr>
                </a:solidFill>
                <a:latin typeface="Tahoma" pitchFamily="34" charset="0"/>
                <a:cs typeface="Tahoma" pitchFamily="34" charset="0"/>
              </a:rPr>
              <a:t>Q</a:t>
            </a:r>
            <a:r>
              <a:rPr lang="vi-VN" sz="2200" b="1" dirty="0">
                <a:solidFill>
                  <a:srgbClr val="1F497D">
                    <a:lumMod val="75000"/>
                  </a:srgbClr>
                </a:solidFill>
                <a:latin typeface="Tahoma" pitchFamily="34" charset="0"/>
                <a:cs typeface="Tahoma" pitchFamily="34" charset="0"/>
              </a:rPr>
              <a:t>uan sát </a:t>
            </a:r>
            <a:r>
              <a:rPr lang="en-US" sz="2200" b="1" dirty="0">
                <a:solidFill>
                  <a:srgbClr val="1F497D">
                    <a:lumMod val="75000"/>
                  </a:srgbClr>
                </a:solidFill>
                <a:latin typeface="Tahoma" pitchFamily="34" charset="0"/>
                <a:cs typeface="Tahoma" pitchFamily="34" charset="0"/>
              </a:rPr>
              <a:t>video </a:t>
            </a:r>
            <a:r>
              <a:rPr lang="vi-VN" sz="2200" b="1" dirty="0" smtClean="0">
                <a:solidFill>
                  <a:srgbClr val="1F497D">
                    <a:lumMod val="75000"/>
                  </a:srgbClr>
                </a:solidFill>
                <a:latin typeface="Tahoma" pitchFamily="34" charset="0"/>
                <a:cs typeface="Tahoma" pitchFamily="34" charset="0"/>
              </a:rPr>
              <a:t>dưới </a:t>
            </a:r>
            <a:r>
              <a:rPr lang="vi-VN" sz="2200" b="1" dirty="0">
                <a:solidFill>
                  <a:srgbClr val="1F497D">
                    <a:lumMod val="75000"/>
                  </a:srgbClr>
                </a:solidFill>
                <a:latin typeface="Tahoma" pitchFamily="34" charset="0"/>
                <a:cs typeface="Tahoma" pitchFamily="34" charset="0"/>
              </a:rPr>
              <a:t>đây</a:t>
            </a:r>
            <a:r>
              <a:rPr lang="en-US" sz="2200" b="1" dirty="0">
                <a:solidFill>
                  <a:srgbClr val="1F497D">
                    <a:lumMod val="75000"/>
                  </a:srgbClr>
                </a:solidFill>
                <a:latin typeface="Tahoma" pitchFamily="34" charset="0"/>
                <a:cs typeface="Tahoma" pitchFamily="34" charset="0"/>
              </a:rPr>
              <a:t>, </a:t>
            </a:r>
            <a:r>
              <a:rPr lang="en-US" sz="2200" b="1" dirty="0" err="1">
                <a:solidFill>
                  <a:srgbClr val="1F497D">
                    <a:lumMod val="75000"/>
                  </a:srgbClr>
                </a:solidFill>
                <a:latin typeface="Tahoma" pitchFamily="34" charset="0"/>
                <a:cs typeface="Tahoma" pitchFamily="34" charset="0"/>
              </a:rPr>
              <a:t>hãy</a:t>
            </a:r>
            <a:r>
              <a:rPr lang="vi-VN" sz="2200" b="1" dirty="0">
                <a:solidFill>
                  <a:srgbClr val="1F497D">
                    <a:lumMod val="75000"/>
                  </a:srgbClr>
                </a:solidFill>
                <a:latin typeface="Tahoma" pitchFamily="34" charset="0"/>
                <a:cs typeface="Tahoma" pitchFamily="34" charset="0"/>
              </a:rPr>
              <a:t>:</a:t>
            </a:r>
            <a:endParaRPr lang="en-US" sz="2200" b="1" dirty="0">
              <a:solidFill>
                <a:srgbClr val="1F497D">
                  <a:lumMod val="75000"/>
                </a:srgbClr>
              </a:solidFill>
              <a:latin typeface="Tahoma" pitchFamily="34" charset="0"/>
              <a:cs typeface="Tahoma" pitchFamily="34" charset="0"/>
            </a:endParaRPr>
          </a:p>
        </p:txBody>
      </p:sp>
      <p:pic>
        <p:nvPicPr>
          <p:cNvPr id="10" name="Picture 9"/>
          <p:cNvPicPr>
            <a:picLocks noChangeAspect="1"/>
          </p:cNvPicPr>
          <p:nvPr/>
        </p:nvPicPr>
        <p:blipFill>
          <a:blip r:embed="rId2"/>
          <a:stretch>
            <a:fillRect/>
          </a:stretch>
        </p:blipFill>
        <p:spPr>
          <a:xfrm>
            <a:off x="1828800" y="2209800"/>
            <a:ext cx="5736684" cy="3810000"/>
          </a:xfrm>
          <a:prstGeom prst="rect">
            <a:avLst/>
          </a:prstGeom>
        </p:spPr>
      </p:pic>
      <p:sp>
        <p:nvSpPr>
          <p:cNvPr id="11" name="TextBox 10"/>
          <p:cNvSpPr txBox="1"/>
          <p:nvPr/>
        </p:nvSpPr>
        <p:spPr>
          <a:xfrm>
            <a:off x="2819400" y="6350000"/>
            <a:ext cx="4191000" cy="369332"/>
          </a:xfrm>
          <a:prstGeom prst="rect">
            <a:avLst/>
          </a:prstGeom>
          <a:noFill/>
        </p:spPr>
        <p:txBody>
          <a:bodyPr wrap="square" rtlCol="0">
            <a:spAutoFit/>
          </a:bodyPr>
          <a:lstStyle/>
          <a:p>
            <a:r>
              <a:rPr lang="en-US" dirty="0" err="1" smtClean="0"/>
              <a:t>Phim</a:t>
            </a:r>
            <a:r>
              <a:rPr lang="en-US" dirty="0" smtClean="0"/>
              <a:t>: </a:t>
            </a:r>
            <a:r>
              <a:rPr lang="en-US" dirty="0" err="1" smtClean="0">
                <a:hlinkClick r:id="rId3" action="ppaction://hlinkfile"/>
              </a:rPr>
              <a:t>Tinh</a:t>
            </a:r>
            <a:r>
              <a:rPr lang="en-US" dirty="0" smtClean="0">
                <a:hlinkClick r:id="rId3" action="ppaction://hlinkfile"/>
              </a:rPr>
              <a:t> </a:t>
            </a:r>
            <a:r>
              <a:rPr lang="en-US" dirty="0" err="1" smtClean="0">
                <a:hlinkClick r:id="rId3" action="ppaction://hlinkfile"/>
              </a:rPr>
              <a:t>huong</a:t>
            </a:r>
            <a:r>
              <a:rPr lang="en-US" dirty="0" smtClean="0">
                <a:hlinkClick r:id="rId3" action="ppaction://hlinkfile"/>
              </a:rPr>
              <a:t> tai nan.mp4</a:t>
            </a:r>
            <a:endParaRPr lang="en-US" dirty="0"/>
          </a:p>
        </p:txBody>
      </p:sp>
      <p:sp>
        <p:nvSpPr>
          <p:cNvPr id="9" name="TextBox 8"/>
          <p:cNvSpPr txBox="1"/>
          <p:nvPr/>
        </p:nvSpPr>
        <p:spPr>
          <a:xfrm>
            <a:off x="1981200" y="6096000"/>
            <a:ext cx="5334000" cy="307777"/>
          </a:xfrm>
          <a:prstGeom prst="rect">
            <a:avLst/>
          </a:prstGeom>
          <a:noFill/>
        </p:spPr>
        <p:txBody>
          <a:bodyPr wrap="square" rtlCol="0">
            <a:spAutoFit/>
          </a:bodyPr>
          <a:lstStyle/>
          <a:p>
            <a:r>
              <a:rPr lang="en-US" sz="1400" dirty="0" err="1" smtClean="0"/>
              <a:t>Nguồn:https</a:t>
            </a:r>
            <a:r>
              <a:rPr lang="en-US" sz="1400" dirty="0" smtClean="0"/>
              <a:t>://www.youtube.com/watch?v=H55jPDut5TA&amp;t=83s</a:t>
            </a:r>
            <a:endParaRPr lang="en-US" sz="1400" dirty="0"/>
          </a:p>
        </p:txBody>
      </p:sp>
    </p:spTree>
    <p:extLst>
      <p:ext uri="{BB962C8B-B14F-4D97-AF65-F5344CB8AC3E}">
        <p14:creationId xmlns:p14="http://schemas.microsoft.com/office/powerpoint/2010/main" val="3890276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11" grpId="0"/>
      <p:bldP spid="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14400" y="0"/>
            <a:ext cx="6400800" cy="461665"/>
          </a:xfrm>
          <a:prstGeom prst="rect">
            <a:avLst/>
          </a:prstGeom>
          <a:noFill/>
        </p:spPr>
        <p:txBody>
          <a:bodyPr wrap="square">
            <a:spAutoFit/>
          </a:bodyPr>
          <a:lstStyle/>
          <a:p>
            <a:pPr eaLnBrk="1" hangingPunct="1">
              <a:defRPr/>
            </a:pPr>
            <a:r>
              <a:rPr lang="en-US" sz="2400" b="1" dirty="0">
                <a:solidFill>
                  <a:schemeClr val="tx2">
                    <a:lumMod val="75000"/>
                  </a:schemeClr>
                </a:solidFill>
              </a:rPr>
              <a:t>C</a:t>
            </a:r>
            <a:r>
              <a:rPr lang="vi-VN" sz="2400" b="1" dirty="0" smtClean="0">
                <a:solidFill>
                  <a:schemeClr val="tx2">
                    <a:lumMod val="75000"/>
                  </a:schemeClr>
                </a:solidFill>
              </a:rPr>
              <a:t>. </a:t>
            </a:r>
            <a:r>
              <a:rPr lang="en-US" altLang="en-US" sz="2400" b="1" dirty="0" err="1" smtClean="0">
                <a:solidFill>
                  <a:schemeClr val="tx2">
                    <a:lumMod val="75000"/>
                  </a:schemeClr>
                </a:solidFill>
              </a:rPr>
              <a:t>Luyện</a:t>
            </a:r>
            <a:r>
              <a:rPr lang="en-US" altLang="en-US" sz="2400" b="1" dirty="0" smtClean="0">
                <a:solidFill>
                  <a:schemeClr val="tx2">
                    <a:lumMod val="75000"/>
                  </a:schemeClr>
                </a:solidFill>
              </a:rPr>
              <a:t> </a:t>
            </a:r>
            <a:r>
              <a:rPr lang="en-US" altLang="en-US" sz="2400" b="1" dirty="0" err="1">
                <a:solidFill>
                  <a:schemeClr val="tx2">
                    <a:lumMod val="75000"/>
                  </a:schemeClr>
                </a:solidFill>
              </a:rPr>
              <a:t>tập</a:t>
            </a:r>
            <a:r>
              <a:rPr lang="en-US" altLang="en-US" sz="2400" b="1" dirty="0">
                <a:solidFill>
                  <a:schemeClr val="tx2">
                    <a:lumMod val="75000"/>
                  </a:schemeClr>
                </a:solidFill>
              </a:rPr>
              <a:t> </a:t>
            </a:r>
            <a:r>
              <a:rPr lang="en-US" altLang="en-US" sz="2400" b="1" dirty="0" err="1" smtClean="0">
                <a:solidFill>
                  <a:schemeClr val="tx2">
                    <a:lumMod val="75000"/>
                  </a:schemeClr>
                </a:solidFill>
              </a:rPr>
              <a:t>và</a:t>
            </a:r>
            <a:r>
              <a:rPr lang="en-US" altLang="en-US" sz="2400" b="1" dirty="0" smtClean="0">
                <a:solidFill>
                  <a:schemeClr val="tx2">
                    <a:lumMod val="75000"/>
                  </a:schemeClr>
                </a:solidFill>
              </a:rPr>
              <a:t> </a:t>
            </a:r>
            <a:r>
              <a:rPr lang="en-US" altLang="en-US" sz="2400" b="1" dirty="0" err="1" smtClean="0">
                <a:solidFill>
                  <a:schemeClr val="tx2">
                    <a:lumMod val="75000"/>
                  </a:schemeClr>
                </a:solidFill>
              </a:rPr>
              <a:t>vận</a:t>
            </a:r>
            <a:r>
              <a:rPr lang="en-US" altLang="en-US" sz="2400" b="1" dirty="0" smtClean="0">
                <a:solidFill>
                  <a:schemeClr val="tx2">
                    <a:lumMod val="75000"/>
                  </a:schemeClr>
                </a:solidFill>
              </a:rPr>
              <a:t> </a:t>
            </a:r>
            <a:r>
              <a:rPr lang="en-US" altLang="en-US" sz="2400" b="1" dirty="0" err="1" smtClean="0">
                <a:solidFill>
                  <a:schemeClr val="tx2">
                    <a:lumMod val="75000"/>
                  </a:schemeClr>
                </a:solidFill>
              </a:rPr>
              <a:t>dụng</a:t>
            </a:r>
            <a:endParaRPr lang="en-US" sz="2400" b="1" dirty="0">
              <a:solidFill>
                <a:schemeClr val="tx2">
                  <a:lumMod val="75000"/>
                </a:schemeClr>
              </a:solidFill>
            </a:endParaRPr>
          </a:p>
        </p:txBody>
      </p:sp>
      <p:sp>
        <p:nvSpPr>
          <p:cNvPr id="10" name="Rounded Rectangular Callout 9"/>
          <p:cNvSpPr/>
          <p:nvPr/>
        </p:nvSpPr>
        <p:spPr>
          <a:xfrm>
            <a:off x="304800" y="1447800"/>
            <a:ext cx="6295773" cy="2209800"/>
          </a:xfrm>
          <a:prstGeom prst="wedgeRoundRectCallout">
            <a:avLst>
              <a:gd name="adj1" fmla="val 50448"/>
              <a:gd name="adj2" fmla="val 69754"/>
              <a:gd name="adj3" fmla="val 16667"/>
            </a:avLst>
          </a:prstGeom>
          <a:solidFill>
            <a:srgbClr val="92D050"/>
          </a:solidFill>
          <a:ln w="25400">
            <a:noFill/>
            <a:miter lim="800000"/>
            <a:headEnd/>
            <a:tailEnd/>
          </a:ln>
        </p:spPr>
        <p:txBody>
          <a:bodyPr anchor="ctr"/>
          <a:lstStyle/>
          <a:p>
            <a:r>
              <a:rPr lang="en-US" sz="2400" dirty="0">
                <a:latin typeface="Tahoma" panose="020B0604030504040204" pitchFamily="34" charset="0"/>
                <a:ea typeface="Tahoma" panose="020B0604030504040204" pitchFamily="34" charset="0"/>
                <a:cs typeface="Tahoma" panose="020B0604030504040204" pitchFamily="34" charset="0"/>
              </a:rPr>
              <a:t>3</a:t>
            </a:r>
            <a:r>
              <a:rPr lang="vi-VN" sz="2400" dirty="0">
                <a:latin typeface="Tahoma" panose="020B0604030504040204" pitchFamily="34" charset="0"/>
                <a:ea typeface="Tahoma" panose="020B0604030504040204" pitchFamily="34" charset="0"/>
                <a:cs typeface="Tahoma" panose="020B0604030504040204" pitchFamily="34" charset="0"/>
              </a:rPr>
              <a:t>. Hãy quan sát các bạn ở trường mình ngồi sau xe đạp và xe máy khi đến trường, ghi chép lại các lỗi các bạn mắc phải và xây dựng thành dự án tuyên truyền </a:t>
            </a:r>
            <a:r>
              <a:rPr lang="en-US" sz="2400" dirty="0" err="1" smtClean="0">
                <a:latin typeface="Tahoma" panose="020B0604030504040204" pitchFamily="34" charset="0"/>
                <a:ea typeface="Tahoma" panose="020B0604030504040204" pitchFamily="34" charset="0"/>
                <a:cs typeface="Tahoma" panose="020B0604030504040204" pitchFamily="34" charset="0"/>
              </a:rPr>
              <a:t>hướng</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dẫn</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vi-VN" sz="2400" dirty="0" smtClean="0">
                <a:latin typeface="Tahoma" panose="020B0604030504040204" pitchFamily="34" charset="0"/>
                <a:ea typeface="Tahoma" panose="020B0604030504040204" pitchFamily="34" charset="0"/>
                <a:cs typeface="Tahoma" panose="020B0604030504040204" pitchFamily="34" charset="0"/>
              </a:rPr>
              <a:t>để </a:t>
            </a:r>
            <a:r>
              <a:rPr lang="vi-VN" sz="2400" dirty="0">
                <a:latin typeface="Tahoma" panose="020B0604030504040204" pitchFamily="34" charset="0"/>
                <a:ea typeface="Tahoma" panose="020B0604030504040204" pitchFamily="34" charset="0"/>
                <a:cs typeface="Tahoma" panose="020B0604030504040204" pitchFamily="34" charset="0"/>
              </a:rPr>
              <a:t>các bạn có tư thế ngồi </a:t>
            </a:r>
            <a:r>
              <a:rPr lang="vi-VN" sz="2400" dirty="0" smtClean="0">
                <a:latin typeface="Tahoma" panose="020B0604030504040204" pitchFamily="34" charset="0"/>
                <a:ea typeface="Tahoma" panose="020B0604030504040204" pitchFamily="34" charset="0"/>
                <a:cs typeface="Tahoma" panose="020B0604030504040204" pitchFamily="34" charset="0"/>
              </a:rPr>
              <a:t>đúng</a:t>
            </a:r>
            <a:r>
              <a:rPr lang="en-US" sz="2400" dirty="0" smtClean="0">
                <a:latin typeface="Tahoma" panose="020B0604030504040204" pitchFamily="34" charset="0"/>
                <a:ea typeface="Tahoma" panose="020B0604030504040204" pitchFamily="34" charset="0"/>
                <a:cs typeface="Tahoma" panose="020B0604030504040204" pitchFamily="34" charset="0"/>
              </a:rPr>
              <a:t>.</a:t>
            </a:r>
            <a:endParaRPr lang="en-US" sz="2400" dirty="0">
              <a:latin typeface="Tahoma" panose="020B0604030504040204" pitchFamily="34" charset="0"/>
              <a:ea typeface="Tahoma" panose="020B0604030504040204" pitchFamily="34" charset="0"/>
              <a:cs typeface="Tahoma" panose="020B0604030504040204" pitchFamily="34" charset="0"/>
            </a:endParaRPr>
          </a:p>
        </p:txBody>
      </p:sp>
      <p:grpSp>
        <p:nvGrpSpPr>
          <p:cNvPr id="11" name="Group 10"/>
          <p:cNvGrpSpPr/>
          <p:nvPr/>
        </p:nvGrpSpPr>
        <p:grpSpPr>
          <a:xfrm>
            <a:off x="6676773" y="2667000"/>
            <a:ext cx="2292350" cy="3757613"/>
            <a:chOff x="6676773" y="2667000"/>
            <a:chExt cx="2292350" cy="3757613"/>
          </a:xfrm>
        </p:grpSpPr>
        <p:pic>
          <p:nvPicPr>
            <p:cNvPr id="12" name="Picture 4"/>
            <p:cNvPicPr>
              <a:picLocks noChangeAspect="1" noChangeArrowheads="1"/>
            </p:cNvPicPr>
            <p:nvPr/>
          </p:nvPicPr>
          <p:blipFill>
            <a:blip r:embed="rId3" cstate="print"/>
            <a:srcRect l="57813" t="26042" r="29688" b="47916"/>
            <a:stretch>
              <a:fillRect/>
            </a:stretch>
          </p:blipFill>
          <p:spPr bwMode="auto">
            <a:xfrm>
              <a:off x="6676773" y="2667000"/>
              <a:ext cx="2292350" cy="3657600"/>
            </a:xfrm>
            <a:prstGeom prst="rect">
              <a:avLst/>
            </a:prstGeom>
            <a:noFill/>
            <a:ln w="9525">
              <a:noFill/>
              <a:miter lim="800000"/>
              <a:headEnd/>
              <a:tailEnd/>
            </a:ln>
          </p:spPr>
        </p:pic>
        <p:pic>
          <p:nvPicPr>
            <p:cNvPr id="13" name="Picture 12"/>
            <p:cNvPicPr>
              <a:picLocks noChangeAspect="1"/>
            </p:cNvPicPr>
            <p:nvPr/>
          </p:nvPicPr>
          <p:blipFill>
            <a:blip r:embed="rId4"/>
            <a:stretch>
              <a:fillRect/>
            </a:stretch>
          </p:blipFill>
          <p:spPr>
            <a:xfrm>
              <a:off x="7162800" y="2667000"/>
              <a:ext cx="438150" cy="200025"/>
            </a:xfrm>
            <a:prstGeom prst="rect">
              <a:avLst/>
            </a:prstGeom>
          </p:spPr>
        </p:pic>
        <p:pic>
          <p:nvPicPr>
            <p:cNvPr id="16" name="Picture 15"/>
            <p:cNvPicPr>
              <a:picLocks noChangeAspect="1"/>
            </p:cNvPicPr>
            <p:nvPr/>
          </p:nvPicPr>
          <p:blipFill>
            <a:blip r:embed="rId4"/>
            <a:stretch>
              <a:fillRect/>
            </a:stretch>
          </p:blipFill>
          <p:spPr>
            <a:xfrm>
              <a:off x="6943724" y="6124575"/>
              <a:ext cx="657225" cy="300038"/>
            </a:xfrm>
            <a:prstGeom prst="rect">
              <a:avLst/>
            </a:prstGeom>
          </p:spPr>
        </p:pic>
      </p:grpSp>
    </p:spTree>
    <p:extLst>
      <p:ext uri="{BB962C8B-B14F-4D97-AF65-F5344CB8AC3E}">
        <p14:creationId xmlns:p14="http://schemas.microsoft.com/office/powerpoint/2010/main" val="1287033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9" name="Slide Number Placeholder 6"/>
          <p:cNvSpPr>
            <a:spLocks noGrp="1"/>
          </p:cNvSpPr>
          <p:nvPr>
            <p:ph type="sldNum" sz="quarter" idx="12"/>
          </p:nvPr>
        </p:nvSpPr>
        <p:spPr bwMode="auto">
          <a:noFill/>
          <a:ln>
            <a:miter lim="800000"/>
            <a:headEnd/>
            <a:tailEnd/>
          </a:ln>
        </p:spPr>
        <p:txBody>
          <a:bodyPr/>
          <a:lstStyle/>
          <a:p>
            <a:fld id="{878B0218-2C8C-4112-B257-3EAD22ED1D76}" type="slidenum">
              <a:rPr lang="en-US" altLang="en-US"/>
              <a:pPr/>
              <a:t>61</a:t>
            </a:fld>
            <a:endParaRPr lang="en-US" altLang="en-US"/>
          </a:p>
        </p:txBody>
      </p:sp>
      <p:sp>
        <p:nvSpPr>
          <p:cNvPr id="17" name="Chevron 16"/>
          <p:cNvSpPr/>
          <p:nvPr/>
        </p:nvSpPr>
        <p:spPr>
          <a:xfrm>
            <a:off x="1297833" y="976870"/>
            <a:ext cx="6927473" cy="762000"/>
          </a:xfrm>
          <a:prstGeom prst="chevron">
            <a:avLst>
              <a:gd name="adj" fmla="val 0"/>
            </a:avLst>
          </a:prstGeom>
          <a:ln>
            <a:solidFill>
              <a:schemeClr val="bg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a:t>
            </a:r>
          </a:p>
        </p:txBody>
      </p:sp>
      <p:sp>
        <p:nvSpPr>
          <p:cNvPr id="18" name="Flowchart: Decision 17"/>
          <p:cNvSpPr/>
          <p:nvPr/>
        </p:nvSpPr>
        <p:spPr>
          <a:xfrm>
            <a:off x="617601" y="914400"/>
            <a:ext cx="1133207" cy="929262"/>
          </a:xfrm>
          <a:prstGeom prst="flowChartDecision">
            <a:avLst/>
          </a:prstGeom>
          <a:ln>
            <a:solidFill>
              <a:schemeClr val="bg1"/>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p:cNvSpPr/>
          <p:nvPr/>
        </p:nvSpPr>
        <p:spPr>
          <a:xfrm>
            <a:off x="1981200" y="1143000"/>
            <a:ext cx="6127973" cy="461665"/>
          </a:xfrm>
          <a:prstGeom prst="rect">
            <a:avLst/>
          </a:prstGeom>
        </p:spPr>
        <p:txBody>
          <a:bodyPr wrap="square">
            <a:spAutoFit/>
          </a:bodyPr>
          <a:lstStyle/>
          <a:p>
            <a:pPr lvl="0"/>
            <a:r>
              <a:rPr lang="en-US" sz="2400" b="1" dirty="0" err="1">
                <a:latin typeface="Tahoma" panose="020B0604030504040204" pitchFamily="34" charset="0"/>
                <a:ea typeface="Tahoma" panose="020B0604030504040204" pitchFamily="34" charset="0"/>
                <a:cs typeface="Tahoma" panose="020B0604030504040204" pitchFamily="34" charset="0"/>
              </a:rPr>
              <a:t>Cách</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đi</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xe</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đạp</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xe</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đạp</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điện</a:t>
            </a:r>
            <a:r>
              <a:rPr lang="en-US" sz="2400" b="1" dirty="0">
                <a:latin typeface="Tahoma" panose="020B0604030504040204" pitchFamily="34" charset="0"/>
                <a:ea typeface="Tahoma" panose="020B0604030504040204" pitchFamily="34" charset="0"/>
                <a:cs typeface="Tahoma" panose="020B0604030504040204" pitchFamily="34" charset="0"/>
              </a:rPr>
              <a:t> an </a:t>
            </a:r>
            <a:r>
              <a:rPr lang="en-US" sz="2400" b="1" dirty="0" err="1">
                <a:latin typeface="Tahoma" panose="020B0604030504040204" pitchFamily="34" charset="0"/>
                <a:ea typeface="Tahoma" panose="020B0604030504040204" pitchFamily="34" charset="0"/>
                <a:cs typeface="Tahoma" panose="020B0604030504040204" pitchFamily="34" charset="0"/>
              </a:rPr>
              <a:t>toàn</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20" name="Rectangle 19"/>
          <p:cNvSpPr/>
          <p:nvPr/>
        </p:nvSpPr>
        <p:spPr>
          <a:xfrm>
            <a:off x="752870" y="1181100"/>
            <a:ext cx="830677" cy="400110"/>
          </a:xfrm>
          <a:prstGeom prst="rect">
            <a:avLst/>
          </a:prstGeom>
        </p:spPr>
        <p:txBody>
          <a:bodyPr wrap="none">
            <a:spAutoFit/>
          </a:bodyPr>
          <a:lstStyle/>
          <a:p>
            <a:pPr algn="ctr"/>
            <a:r>
              <a:rPr lang="en-US" sz="2000" b="1" dirty="0" err="1">
                <a:latin typeface="Tahoma" panose="020B0604030504040204" pitchFamily="34" charset="0"/>
                <a:ea typeface="Tahoma" panose="020B0604030504040204" pitchFamily="34" charset="0"/>
                <a:cs typeface="Tahoma" panose="020B0604030504040204" pitchFamily="34" charset="0"/>
              </a:rPr>
              <a:t>Bài</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smtClean="0">
                <a:latin typeface="Tahoma" panose="020B0604030504040204" pitchFamily="34" charset="0"/>
                <a:ea typeface="Tahoma" panose="020B0604030504040204" pitchFamily="34" charset="0"/>
                <a:cs typeface="Tahoma" panose="020B0604030504040204" pitchFamily="34" charset="0"/>
              </a:rPr>
              <a:t>5</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grpSp>
        <p:nvGrpSpPr>
          <p:cNvPr id="21" name="Group 20"/>
          <p:cNvGrpSpPr/>
          <p:nvPr/>
        </p:nvGrpSpPr>
        <p:grpSpPr>
          <a:xfrm>
            <a:off x="838200" y="2514600"/>
            <a:ext cx="2448441" cy="2632626"/>
            <a:chOff x="1818778" y="2593218"/>
            <a:chExt cx="2448441" cy="2632626"/>
          </a:xfrm>
        </p:grpSpPr>
        <p:sp>
          <p:nvSpPr>
            <p:cNvPr id="22" name="Rectangle 14"/>
            <p:cNvSpPr>
              <a:spLocks noChangeArrowheads="1"/>
            </p:cNvSpPr>
            <p:nvPr/>
          </p:nvSpPr>
          <p:spPr bwMode="auto">
            <a:xfrm>
              <a:off x="1993209" y="2996760"/>
              <a:ext cx="2113538" cy="663258"/>
            </a:xfrm>
            <a:prstGeom prst="rect">
              <a:avLst/>
            </a:prstGeom>
            <a:noFill/>
            <a:ln w="9525">
              <a:noFill/>
              <a:miter lim="800000"/>
              <a:headEnd/>
              <a:tailEnd/>
            </a:ln>
          </p:spPr>
          <p:txBody>
            <a:bodyPr wrap="square">
              <a:spAutoFit/>
            </a:bodyPr>
            <a:lstStyle/>
            <a:p>
              <a:pPr algn="ctr" eaLnBrk="1" hangingPunct="1">
                <a:lnSpc>
                  <a:spcPct val="150000"/>
                </a:lnSpc>
              </a:pPr>
              <a:r>
                <a:rPr lang="en-US" sz="2800" dirty="0" smtClean="0">
                  <a:solidFill>
                    <a:srgbClr val="000099"/>
                  </a:solidFill>
                  <a:latin typeface="Tahoma" pitchFamily="34" charset="0"/>
                  <a:cs typeface="Tahoma" pitchFamily="34" charset="0"/>
                  <a:sym typeface="Wingdings 2" panose="05020102010507070707" pitchFamily="18" charset="2"/>
                </a:rPr>
                <a:t></a:t>
              </a:r>
              <a:endParaRPr lang="en-US" altLang="en-US" sz="1600" b="1" dirty="0">
                <a:latin typeface="Tahoma" pitchFamily="34" charset="0"/>
                <a:cs typeface="Tahoma" pitchFamily="34" charset="0"/>
              </a:endParaRPr>
            </a:p>
          </p:txBody>
        </p:sp>
        <p:cxnSp>
          <p:nvCxnSpPr>
            <p:cNvPr id="23" name="Straight Connector 22"/>
            <p:cNvCxnSpPr/>
            <p:nvPr/>
          </p:nvCxnSpPr>
          <p:spPr>
            <a:xfrm flipV="1">
              <a:off x="3048000" y="2593218"/>
              <a:ext cx="0" cy="473318"/>
            </a:xfrm>
            <a:prstGeom prst="line">
              <a:avLst/>
            </a:prstGeom>
          </p:spPr>
          <p:style>
            <a:lnRef idx="1">
              <a:schemeClr val="accent3"/>
            </a:lnRef>
            <a:fillRef idx="0">
              <a:schemeClr val="accent3"/>
            </a:fillRef>
            <a:effectRef idx="0">
              <a:schemeClr val="accent3"/>
            </a:effectRef>
            <a:fontRef idx="minor">
              <a:schemeClr val="tx1"/>
            </a:fontRef>
          </p:style>
        </p:cxnSp>
        <p:sp>
          <p:nvSpPr>
            <p:cNvPr id="24" name="Oval 23"/>
            <p:cNvSpPr/>
            <p:nvPr/>
          </p:nvSpPr>
          <p:spPr>
            <a:xfrm>
              <a:off x="1894978" y="3124200"/>
              <a:ext cx="2308183" cy="2101644"/>
            </a:xfrm>
            <a:prstGeom prst="ellipse">
              <a:avLst/>
            </a:prstGeom>
            <a:noFill/>
            <a:ln w="76200" cmpd="thinThick">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Direct Access Storage 24"/>
            <p:cNvSpPr/>
            <p:nvPr/>
          </p:nvSpPr>
          <p:spPr>
            <a:xfrm rot="16200000">
              <a:off x="2956787" y="2947685"/>
              <a:ext cx="161316" cy="283690"/>
            </a:xfrm>
            <a:prstGeom prst="flowChartMagneticDrum">
              <a:avLst/>
            </a:prstGeom>
            <a:solidFill>
              <a:schemeClr val="bg1">
                <a:lumMod val="8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4"/>
            <p:cNvSpPr>
              <a:spLocks noChangeArrowheads="1"/>
            </p:cNvSpPr>
            <p:nvPr/>
          </p:nvSpPr>
          <p:spPr bwMode="auto">
            <a:xfrm>
              <a:off x="1818778" y="3631979"/>
              <a:ext cx="2448441" cy="1569660"/>
            </a:xfrm>
            <a:prstGeom prst="rect">
              <a:avLst/>
            </a:prstGeom>
            <a:noFill/>
            <a:ln w="9525">
              <a:noFill/>
              <a:miter lim="800000"/>
              <a:headEnd/>
              <a:tailEnd/>
            </a:ln>
          </p:spPr>
          <p:txBody>
            <a:bodyPr wrap="square">
              <a:spAutoFit/>
            </a:bodyPr>
            <a:lstStyle/>
            <a:p>
              <a:pPr algn="ctr" eaLnBrk="1" hangingPunct="1"/>
              <a:r>
                <a:rPr lang="en-US" altLang="en-US" sz="1600" b="1" dirty="0" smtClean="0">
                  <a:latin typeface="Tahoma" pitchFamily="34" charset="0"/>
                  <a:cs typeface="Tahoma" pitchFamily="34" charset="0"/>
                </a:rPr>
                <a:t> </a:t>
              </a:r>
              <a:r>
                <a:rPr lang="vi-VN" sz="2000" b="1" dirty="0">
                  <a:latin typeface="Tahoma" panose="020B0604030504040204" pitchFamily="34" charset="0"/>
                  <a:ea typeface="Tahoma" panose="020B0604030504040204" pitchFamily="34" charset="0"/>
                  <a:cs typeface="Tahoma" panose="020B0604030504040204" pitchFamily="34" charset="0"/>
                </a:rPr>
                <a:t>Tình hình tham gia</a:t>
              </a:r>
              <a:r>
                <a:rPr lang="en-US" sz="2000" b="1" dirty="0">
                  <a:latin typeface="Tahoma" panose="020B0604030504040204" pitchFamily="34" charset="0"/>
                  <a:ea typeface="Tahoma" panose="020B0604030504040204" pitchFamily="34" charset="0"/>
                  <a:cs typeface="Tahoma" panose="020B0604030504040204" pitchFamily="34" charset="0"/>
                </a:rPr>
                <a:t> </a:t>
              </a:r>
              <a:r>
                <a:rPr lang="vi-VN" sz="2000" b="1" dirty="0">
                  <a:latin typeface="Tahoma" panose="020B0604030504040204" pitchFamily="34" charset="0"/>
                  <a:ea typeface="Tahoma" panose="020B0604030504040204" pitchFamily="34" charset="0"/>
                  <a:cs typeface="Tahoma" panose="020B0604030504040204" pitchFamily="34" charset="0"/>
                </a:rPr>
                <a:t>giao thông </a:t>
              </a:r>
              <a:r>
                <a:rPr lang="en-US" sz="2000" b="1" dirty="0">
                  <a:latin typeface="Tahoma" panose="020B0604030504040204" pitchFamily="34" charset="0"/>
                  <a:ea typeface="Tahoma" panose="020B0604030504040204" pitchFamily="34" charset="0"/>
                  <a:cs typeface="Tahoma" panose="020B0604030504040204" pitchFamily="34" charset="0"/>
                </a:rPr>
                <a:t>b</a:t>
              </a:r>
              <a:r>
                <a:rPr lang="vi-VN" sz="2000" b="1" dirty="0">
                  <a:latin typeface="Tahoma" panose="020B0604030504040204" pitchFamily="34" charset="0"/>
                  <a:ea typeface="Tahoma" panose="020B0604030504040204" pitchFamily="34" charset="0"/>
                  <a:cs typeface="Tahoma" panose="020B0604030504040204" pitchFamily="34" charset="0"/>
                </a:rPr>
                <a:t>ằng xe đạp, xe đạp</a:t>
              </a:r>
              <a:r>
                <a:rPr lang="en-US" sz="2000" b="1" dirty="0">
                  <a:latin typeface="Tahoma" panose="020B0604030504040204" pitchFamily="34" charset="0"/>
                  <a:ea typeface="Tahoma" panose="020B0604030504040204" pitchFamily="34" charset="0"/>
                  <a:cs typeface="Tahoma" panose="020B0604030504040204" pitchFamily="34" charset="0"/>
                </a:rPr>
                <a:t> đ</a:t>
              </a:r>
              <a:r>
                <a:rPr lang="vi-VN" sz="2000" b="1" dirty="0">
                  <a:latin typeface="Tahoma" panose="020B0604030504040204" pitchFamily="34" charset="0"/>
                  <a:ea typeface="Tahoma" panose="020B0604030504040204" pitchFamily="34" charset="0"/>
                  <a:cs typeface="Tahoma" panose="020B0604030504040204" pitchFamily="34" charset="0"/>
                </a:rPr>
                <a:t>iện</a:t>
              </a:r>
              <a:endParaRPr lang="en-US" altLang="en-US" sz="2000" b="1" dirty="0">
                <a:latin typeface="Tahoma" panose="020B0604030504040204" pitchFamily="34" charset="0"/>
                <a:ea typeface="Tahoma" panose="020B0604030504040204" pitchFamily="34" charset="0"/>
                <a:cs typeface="Tahoma" panose="020B0604030504040204" pitchFamily="34" charset="0"/>
              </a:endParaRPr>
            </a:p>
            <a:p>
              <a:pPr algn="ctr" eaLnBrk="1" hangingPunct="1"/>
              <a:endParaRPr lang="en-US" altLang="en-US" sz="1600" b="1" dirty="0">
                <a:latin typeface="Tahoma" pitchFamily="34" charset="0"/>
                <a:cs typeface="Tahoma" pitchFamily="34" charset="0"/>
              </a:endParaRPr>
            </a:p>
          </p:txBody>
        </p:sp>
      </p:grpSp>
      <p:grpSp>
        <p:nvGrpSpPr>
          <p:cNvPr id="28" name="Group 27"/>
          <p:cNvGrpSpPr/>
          <p:nvPr/>
        </p:nvGrpSpPr>
        <p:grpSpPr>
          <a:xfrm>
            <a:off x="3290586" y="2514600"/>
            <a:ext cx="2308183" cy="4249866"/>
            <a:chOff x="4930817" y="1769934"/>
            <a:chExt cx="2308183" cy="4249866"/>
          </a:xfrm>
        </p:grpSpPr>
        <p:sp>
          <p:nvSpPr>
            <p:cNvPr id="29" name="Rectangle 14"/>
            <p:cNvSpPr>
              <a:spLocks noChangeArrowheads="1"/>
            </p:cNvSpPr>
            <p:nvPr/>
          </p:nvSpPr>
          <p:spPr bwMode="auto">
            <a:xfrm>
              <a:off x="5083217" y="4408895"/>
              <a:ext cx="2057400" cy="1015663"/>
            </a:xfrm>
            <a:prstGeom prst="rect">
              <a:avLst/>
            </a:prstGeom>
            <a:noFill/>
            <a:ln w="9525">
              <a:noFill/>
              <a:miter lim="800000"/>
              <a:headEnd/>
              <a:tailEnd/>
            </a:ln>
          </p:spPr>
          <p:txBody>
            <a:bodyPr wrap="square">
              <a:spAutoFit/>
            </a:bodyPr>
            <a:lstStyle/>
            <a:p>
              <a:pPr algn="ctr" eaLnBrk="1" hangingPunct="1"/>
              <a:r>
                <a:rPr lang="vi-VN" sz="2000" b="1" dirty="0">
                  <a:latin typeface="Tahoma" panose="020B0604030504040204" pitchFamily="34" charset="0"/>
                  <a:ea typeface="Tahoma" panose="020B0604030504040204" pitchFamily="34" charset="0"/>
                  <a:cs typeface="Tahoma" panose="020B0604030504040204" pitchFamily="34" charset="0"/>
                </a:rPr>
                <a:t>Chuẩn bị đi xe đạp và xe đạp điện an toàn</a:t>
              </a:r>
              <a:endParaRPr lang="en-US" sz="2000" b="1" dirty="0">
                <a:solidFill>
                  <a:srgbClr val="000000"/>
                </a:solidFill>
                <a:latin typeface="Tahoma" pitchFamily="34" charset="0"/>
                <a:cs typeface="Tahoma" pitchFamily="34" charset="0"/>
              </a:endParaRPr>
            </a:p>
          </p:txBody>
        </p:sp>
        <p:sp>
          <p:nvSpPr>
            <p:cNvPr id="30" name="Oval 29"/>
            <p:cNvSpPr/>
            <p:nvPr/>
          </p:nvSpPr>
          <p:spPr>
            <a:xfrm>
              <a:off x="4930817" y="3918156"/>
              <a:ext cx="2308183" cy="2101644"/>
            </a:xfrm>
            <a:prstGeom prst="ellipse">
              <a:avLst/>
            </a:prstGeom>
            <a:noFill/>
            <a:ln w="76200" cmpd="thickThin">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p:cNvCxnSpPr/>
            <p:nvPr/>
          </p:nvCxnSpPr>
          <p:spPr>
            <a:xfrm flipH="1" flipV="1">
              <a:off x="6053765" y="1769934"/>
              <a:ext cx="18265" cy="2148222"/>
            </a:xfrm>
            <a:prstGeom prst="line">
              <a:avLst/>
            </a:prstGeom>
          </p:spPr>
          <p:style>
            <a:lnRef idx="1">
              <a:schemeClr val="accent3"/>
            </a:lnRef>
            <a:fillRef idx="0">
              <a:schemeClr val="accent3"/>
            </a:fillRef>
            <a:effectRef idx="0">
              <a:schemeClr val="accent3"/>
            </a:effectRef>
            <a:fontRef idx="minor">
              <a:schemeClr val="tx1"/>
            </a:fontRef>
          </p:style>
        </p:cxnSp>
        <p:sp>
          <p:nvSpPr>
            <p:cNvPr id="32" name="Flowchart: Direct Access Storage 31"/>
            <p:cNvSpPr/>
            <p:nvPr/>
          </p:nvSpPr>
          <p:spPr>
            <a:xfrm rot="16200000">
              <a:off x="6004249" y="3702662"/>
              <a:ext cx="161316" cy="283690"/>
            </a:xfrm>
            <a:prstGeom prst="flowChartMagneticDrum">
              <a:avLst/>
            </a:prstGeom>
            <a:solidFill>
              <a:schemeClr val="bg1">
                <a:lumMod val="85000"/>
              </a:schemeClr>
            </a:solidFill>
            <a:ln>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14"/>
            <p:cNvSpPr>
              <a:spLocks noChangeArrowheads="1"/>
            </p:cNvSpPr>
            <p:nvPr/>
          </p:nvSpPr>
          <p:spPr bwMode="auto">
            <a:xfrm>
              <a:off x="5083217" y="3779726"/>
              <a:ext cx="2057400" cy="660822"/>
            </a:xfrm>
            <a:prstGeom prst="rect">
              <a:avLst/>
            </a:prstGeom>
            <a:noFill/>
            <a:ln w="9525">
              <a:noFill/>
              <a:miter lim="800000"/>
              <a:headEnd/>
              <a:tailEnd/>
            </a:ln>
          </p:spPr>
          <p:txBody>
            <a:bodyPr wrap="square">
              <a:spAutoFit/>
            </a:bodyPr>
            <a:lstStyle/>
            <a:p>
              <a:pPr algn="ctr" eaLnBrk="1" hangingPunct="1">
                <a:lnSpc>
                  <a:spcPct val="150000"/>
                </a:lnSpc>
              </a:pPr>
              <a:r>
                <a:rPr lang="en-US" altLang="en-US" sz="2800" dirty="0">
                  <a:solidFill>
                    <a:srgbClr val="000099"/>
                  </a:solidFill>
                  <a:latin typeface="Tahoma" pitchFamily="34" charset="0"/>
                  <a:cs typeface="Tahoma" pitchFamily="34" charset="0"/>
                  <a:sym typeface="Wingdings 2" panose="05020102010507070707" pitchFamily="18" charset="2"/>
                </a:rPr>
                <a:t></a:t>
              </a:r>
              <a:endParaRPr lang="en-US" altLang="en-US" sz="2800" dirty="0">
                <a:solidFill>
                  <a:srgbClr val="000099"/>
                </a:solidFill>
                <a:latin typeface="Tahoma" pitchFamily="34" charset="0"/>
                <a:cs typeface="Tahoma" pitchFamily="34" charset="0"/>
              </a:endParaRPr>
            </a:p>
          </p:txBody>
        </p:sp>
      </p:grpSp>
      <p:grpSp>
        <p:nvGrpSpPr>
          <p:cNvPr id="34" name="Group 33"/>
          <p:cNvGrpSpPr/>
          <p:nvPr/>
        </p:nvGrpSpPr>
        <p:grpSpPr>
          <a:xfrm>
            <a:off x="6096000" y="2528034"/>
            <a:ext cx="2308183" cy="3533792"/>
            <a:chOff x="4930817" y="2486008"/>
            <a:chExt cx="2308183" cy="3533792"/>
          </a:xfrm>
        </p:grpSpPr>
        <p:sp>
          <p:nvSpPr>
            <p:cNvPr id="35" name="Rectangle 14"/>
            <p:cNvSpPr>
              <a:spLocks noChangeArrowheads="1"/>
            </p:cNvSpPr>
            <p:nvPr/>
          </p:nvSpPr>
          <p:spPr bwMode="auto">
            <a:xfrm>
              <a:off x="5121492" y="4581111"/>
              <a:ext cx="2041308" cy="1015663"/>
            </a:xfrm>
            <a:prstGeom prst="rect">
              <a:avLst/>
            </a:prstGeom>
            <a:noFill/>
            <a:ln w="9525">
              <a:noFill/>
              <a:miter lim="800000"/>
              <a:headEnd/>
              <a:tailEnd/>
            </a:ln>
          </p:spPr>
          <p:txBody>
            <a:bodyPr wrap="square">
              <a:spAutoFit/>
            </a:bodyPr>
            <a:lstStyle/>
            <a:p>
              <a:pPr algn="ctr" eaLnBrk="1" hangingPunct="1"/>
              <a:r>
                <a:rPr lang="vi-VN" sz="2000" b="1" dirty="0">
                  <a:latin typeface="Tahoma" panose="020B0604030504040204" pitchFamily="34" charset="0"/>
                  <a:ea typeface="Tahoma" panose="020B0604030504040204" pitchFamily="34" charset="0"/>
                  <a:cs typeface="Tahoma" panose="020B0604030504040204" pitchFamily="34" charset="0"/>
                </a:rPr>
                <a:t>Cách đi xe đạp và xe đạp điện an toàn</a:t>
              </a:r>
              <a:endParaRPr lang="en-US" sz="2000" b="1" dirty="0">
                <a:solidFill>
                  <a:srgbClr val="000000"/>
                </a:solidFill>
                <a:latin typeface="Tahoma" pitchFamily="34" charset="0"/>
                <a:cs typeface="Tahoma" pitchFamily="34" charset="0"/>
              </a:endParaRPr>
            </a:p>
          </p:txBody>
        </p:sp>
        <p:sp>
          <p:nvSpPr>
            <p:cNvPr id="36" name="Oval 35"/>
            <p:cNvSpPr/>
            <p:nvPr/>
          </p:nvSpPr>
          <p:spPr>
            <a:xfrm>
              <a:off x="4930817" y="3918156"/>
              <a:ext cx="2308183" cy="2101644"/>
            </a:xfrm>
            <a:prstGeom prst="ellipse">
              <a:avLst/>
            </a:prstGeom>
            <a:noFill/>
            <a:ln w="76200" cmpd="thickThi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p:cNvCxnSpPr/>
            <p:nvPr/>
          </p:nvCxnSpPr>
          <p:spPr>
            <a:xfrm flipH="1" flipV="1">
              <a:off x="6072028" y="2486008"/>
              <a:ext cx="1" cy="1432148"/>
            </a:xfrm>
            <a:prstGeom prst="line">
              <a:avLst/>
            </a:prstGeom>
          </p:spPr>
          <p:style>
            <a:lnRef idx="1">
              <a:schemeClr val="accent3"/>
            </a:lnRef>
            <a:fillRef idx="0">
              <a:schemeClr val="accent3"/>
            </a:fillRef>
            <a:effectRef idx="0">
              <a:schemeClr val="accent3"/>
            </a:effectRef>
            <a:fontRef idx="minor">
              <a:schemeClr val="tx1"/>
            </a:fontRef>
          </p:style>
        </p:cxnSp>
        <p:sp>
          <p:nvSpPr>
            <p:cNvPr id="38" name="Flowchart: Direct Access Storage 37"/>
            <p:cNvSpPr/>
            <p:nvPr/>
          </p:nvSpPr>
          <p:spPr>
            <a:xfrm rot="16200000">
              <a:off x="6004249" y="3702662"/>
              <a:ext cx="161316" cy="283690"/>
            </a:xfrm>
            <a:prstGeom prst="flowChartMagneticDrum">
              <a:avLst/>
            </a:prstGeom>
            <a:solidFill>
              <a:schemeClr val="bg1">
                <a:lumMod val="85000"/>
              </a:schemeClr>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14"/>
            <p:cNvSpPr>
              <a:spLocks noChangeArrowheads="1"/>
            </p:cNvSpPr>
            <p:nvPr/>
          </p:nvSpPr>
          <p:spPr bwMode="auto">
            <a:xfrm>
              <a:off x="5197693" y="3717891"/>
              <a:ext cx="1774428" cy="660822"/>
            </a:xfrm>
            <a:prstGeom prst="rect">
              <a:avLst/>
            </a:prstGeom>
            <a:noFill/>
            <a:ln w="9525">
              <a:noFill/>
              <a:miter lim="800000"/>
              <a:headEnd/>
              <a:tailEnd/>
            </a:ln>
          </p:spPr>
          <p:txBody>
            <a:bodyPr wrap="square">
              <a:spAutoFit/>
            </a:bodyPr>
            <a:lstStyle/>
            <a:p>
              <a:pPr algn="ctr">
                <a:lnSpc>
                  <a:spcPct val="150000"/>
                </a:lnSpc>
              </a:pPr>
              <a:r>
                <a:rPr lang="en-US" sz="2800" b="1" dirty="0" smtClean="0">
                  <a:solidFill>
                    <a:srgbClr val="000099"/>
                  </a:solidFill>
                  <a:latin typeface="Tahoma" pitchFamily="34" charset="0"/>
                  <a:cs typeface="Tahoma" pitchFamily="34" charset="0"/>
                  <a:sym typeface="Wingdings 2" panose="05020102010507070707" pitchFamily="18" charset="2"/>
                </a:rPr>
                <a:t></a:t>
              </a:r>
              <a:endParaRPr lang="en-US" sz="2800" b="1" dirty="0" smtClean="0">
                <a:solidFill>
                  <a:srgbClr val="000099"/>
                </a:solidFill>
                <a:latin typeface="Tahoma" pitchFamily="34" charset="0"/>
                <a:cs typeface="Tahoma" pitchFamily="34" charset="0"/>
              </a:endParaRPr>
            </a:p>
          </p:txBody>
        </p:sp>
      </p:grpSp>
      <p:sp>
        <p:nvSpPr>
          <p:cNvPr id="27" name="TextBox 15"/>
          <p:cNvSpPr txBox="1">
            <a:spLocks noChangeArrowheads="1"/>
          </p:cNvSpPr>
          <p:nvPr/>
        </p:nvSpPr>
        <p:spPr bwMode="auto">
          <a:xfrm>
            <a:off x="1066800" y="2057400"/>
            <a:ext cx="3962400" cy="492125"/>
          </a:xfrm>
          <a:prstGeom prst="rect">
            <a:avLst/>
          </a:prstGeom>
          <a:noFill/>
          <a:ln w="9525">
            <a:noFill/>
            <a:miter lim="800000"/>
            <a:headEnd/>
            <a:tailEnd/>
          </a:ln>
        </p:spPr>
        <p:txBody>
          <a:bodyPr>
            <a:spAutoFit/>
          </a:bodyPr>
          <a:lstStyle/>
          <a:p>
            <a:pPr eaLnBrk="1" hangingPunct="1"/>
            <a:r>
              <a:rPr lang="en-US" altLang="en-US" sz="2600" b="1" dirty="0">
                <a:latin typeface="Tahoma" pitchFamily="34" charset="0"/>
                <a:cs typeface="Tahoma" pitchFamily="34" charset="0"/>
              </a:rPr>
              <a:t>NỘI DUNG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down)">
                                      <p:cBhvr>
                                        <p:cTn id="13" dur="500"/>
                                        <p:tgtEl>
                                          <p:spTgt spid="1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anim calcmode="lin" valueType="num">
                                      <p:cBhvr>
                                        <p:cTn id="22" dur="500" fill="hold"/>
                                        <p:tgtEl>
                                          <p:spTgt spid="21"/>
                                        </p:tgtEl>
                                        <p:attrNameLst>
                                          <p:attrName>ppt_x</p:attrName>
                                        </p:attrNameLst>
                                      </p:cBhvr>
                                      <p:tavLst>
                                        <p:tav tm="0">
                                          <p:val>
                                            <p:strVal val="#ppt_x"/>
                                          </p:val>
                                        </p:tav>
                                        <p:tav tm="100000">
                                          <p:val>
                                            <p:strVal val="#ppt_x"/>
                                          </p:val>
                                        </p:tav>
                                      </p:tavLst>
                                    </p:anim>
                                    <p:anim calcmode="lin" valueType="num">
                                      <p:cBhvr>
                                        <p:cTn id="23"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anim calcmode="lin" valueType="num">
                                      <p:cBhvr>
                                        <p:cTn id="29" dur="500" fill="hold"/>
                                        <p:tgtEl>
                                          <p:spTgt spid="28"/>
                                        </p:tgtEl>
                                        <p:attrNameLst>
                                          <p:attrName>ppt_x</p:attrName>
                                        </p:attrNameLst>
                                      </p:cBhvr>
                                      <p:tavLst>
                                        <p:tav tm="0">
                                          <p:val>
                                            <p:strVal val="#ppt_x"/>
                                          </p:val>
                                        </p:tav>
                                        <p:tav tm="100000">
                                          <p:val>
                                            <p:strVal val="#ppt_x"/>
                                          </p:val>
                                        </p:tav>
                                      </p:tavLst>
                                    </p:anim>
                                    <p:anim calcmode="lin" valueType="num">
                                      <p:cBhvr>
                                        <p:cTn id="30" dur="5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500"/>
                                        <p:tgtEl>
                                          <p:spTgt spid="34"/>
                                        </p:tgtEl>
                                      </p:cBhvr>
                                    </p:animEffect>
                                    <p:anim calcmode="lin" valueType="num">
                                      <p:cBhvr>
                                        <p:cTn id="36" dur="500" fill="hold"/>
                                        <p:tgtEl>
                                          <p:spTgt spid="34"/>
                                        </p:tgtEl>
                                        <p:attrNameLst>
                                          <p:attrName>ppt_x</p:attrName>
                                        </p:attrNameLst>
                                      </p:cBhvr>
                                      <p:tavLst>
                                        <p:tav tm="0">
                                          <p:val>
                                            <p:strVal val="#ppt_x"/>
                                          </p:val>
                                        </p:tav>
                                        <p:tav tm="100000">
                                          <p:val>
                                            <p:strVal val="#ppt_x"/>
                                          </p:val>
                                        </p:tav>
                                      </p:tavLst>
                                    </p:anim>
                                    <p:anim calcmode="lin" valueType="num">
                                      <p:cBhvr>
                                        <p:cTn id="37" dur="5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p:bldP spid="20"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3"/>
          <p:cNvSpPr>
            <a:spLocks noGrp="1"/>
          </p:cNvSpPr>
          <p:nvPr>
            <p:ph type="sldNum" sz="quarter" idx="12"/>
          </p:nvPr>
        </p:nvSpPr>
        <p:spPr bwMode="auto">
          <a:noFill/>
          <a:ln>
            <a:miter lim="800000"/>
            <a:headEnd/>
            <a:tailEnd/>
          </a:ln>
        </p:spPr>
        <p:txBody>
          <a:bodyPr/>
          <a:lstStyle/>
          <a:p>
            <a:fld id="{BB4C2E05-FD62-4865-976B-13F942986A11}" type="slidenum">
              <a:rPr lang="en-US" altLang="en-US"/>
              <a:pPr/>
              <a:t>62</a:t>
            </a:fld>
            <a:endParaRPr lang="en-US" altLang="en-US"/>
          </a:p>
        </p:txBody>
      </p:sp>
      <p:sp>
        <p:nvSpPr>
          <p:cNvPr id="29699" name="Rectangle 10"/>
          <p:cNvSpPr>
            <a:spLocks noChangeArrowheads="1"/>
          </p:cNvSpPr>
          <p:nvPr/>
        </p:nvSpPr>
        <p:spPr bwMode="auto">
          <a:xfrm>
            <a:off x="685800" y="1963559"/>
            <a:ext cx="8001000" cy="830997"/>
          </a:xfrm>
          <a:prstGeom prst="rect">
            <a:avLst/>
          </a:prstGeom>
          <a:noFill/>
          <a:ln w="9525">
            <a:noFill/>
            <a:miter lim="800000"/>
            <a:headEnd/>
            <a:tailEnd/>
          </a:ln>
        </p:spPr>
        <p:txBody>
          <a:bodyPr wrap="square">
            <a:spAutoFit/>
          </a:bodyPr>
          <a:lstStyle/>
          <a:p>
            <a:r>
              <a:rPr lang="en-US" sz="2400" dirty="0" err="1" smtClean="0">
                <a:latin typeface="Tahoma" panose="020B0604030504040204" pitchFamily="34" charset="0"/>
                <a:ea typeface="Tahoma" panose="020B0604030504040204" pitchFamily="34" charset="0"/>
                <a:cs typeface="Tahoma" panose="020B0604030504040204" pitchFamily="34" charset="0"/>
              </a:rPr>
              <a:t>Hiểu</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tình</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hình</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tham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gia</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giao</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thông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bằng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xe</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đạp</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xe</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đạp</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điện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của</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học</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sinh</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hiện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smtClean="0">
                <a:latin typeface="Tahoma" panose="020B0604030504040204" pitchFamily="34" charset="0"/>
                <a:ea typeface="Tahoma" panose="020B0604030504040204" pitchFamily="34" charset="0"/>
                <a:cs typeface="Tahoma" panose="020B0604030504040204" pitchFamily="34" charset="0"/>
              </a:rPr>
              <a:t>nay.</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13" name="Oval 12"/>
          <p:cNvSpPr/>
          <p:nvPr/>
        </p:nvSpPr>
        <p:spPr>
          <a:xfrm>
            <a:off x="457200" y="2076271"/>
            <a:ext cx="228600" cy="189132"/>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200">
              <a:latin typeface="Tahoma" panose="020B0604030504040204" pitchFamily="34" charset="0"/>
              <a:ea typeface="Tahoma" panose="020B0604030504040204" pitchFamily="34" charset="0"/>
              <a:cs typeface="Tahoma" panose="020B0604030504040204" pitchFamily="34" charset="0"/>
            </a:endParaRPr>
          </a:p>
        </p:txBody>
      </p:sp>
      <p:sp>
        <p:nvSpPr>
          <p:cNvPr id="14" name="Oval 13"/>
          <p:cNvSpPr/>
          <p:nvPr/>
        </p:nvSpPr>
        <p:spPr>
          <a:xfrm>
            <a:off x="457200" y="3103165"/>
            <a:ext cx="228600" cy="189132"/>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200">
              <a:latin typeface="Tahoma" panose="020B0604030504040204" pitchFamily="34" charset="0"/>
              <a:ea typeface="Tahoma" panose="020B0604030504040204" pitchFamily="34" charset="0"/>
              <a:cs typeface="Tahoma" panose="020B0604030504040204" pitchFamily="34" charset="0"/>
            </a:endParaRPr>
          </a:p>
        </p:txBody>
      </p:sp>
      <p:sp>
        <p:nvSpPr>
          <p:cNvPr id="15" name="Oval 14"/>
          <p:cNvSpPr/>
          <p:nvPr/>
        </p:nvSpPr>
        <p:spPr>
          <a:xfrm>
            <a:off x="457200" y="4249339"/>
            <a:ext cx="228600" cy="189132"/>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200">
              <a:latin typeface="Tahoma" panose="020B0604030504040204" pitchFamily="34" charset="0"/>
              <a:ea typeface="Tahoma" panose="020B0604030504040204" pitchFamily="34" charset="0"/>
              <a:cs typeface="Tahoma" panose="020B0604030504040204" pitchFamily="34" charset="0"/>
            </a:endParaRPr>
          </a:p>
        </p:txBody>
      </p:sp>
      <p:sp>
        <p:nvSpPr>
          <p:cNvPr id="29709" name="Rectangle 15"/>
          <p:cNvSpPr>
            <a:spLocks noChangeArrowheads="1"/>
          </p:cNvSpPr>
          <p:nvPr/>
        </p:nvSpPr>
        <p:spPr bwMode="auto">
          <a:xfrm>
            <a:off x="685800" y="4133671"/>
            <a:ext cx="8229600" cy="1200329"/>
          </a:xfrm>
          <a:prstGeom prst="rect">
            <a:avLst/>
          </a:prstGeom>
          <a:noFill/>
          <a:ln w="9525">
            <a:noFill/>
            <a:miter lim="800000"/>
            <a:headEnd/>
            <a:tailEnd/>
          </a:ln>
        </p:spPr>
        <p:txBody>
          <a:bodyPr wrap="square">
            <a:spAutoFit/>
          </a:bodyPr>
          <a:lstStyle/>
          <a:p>
            <a:r>
              <a:rPr lang="en-US" sz="2400" dirty="0" err="1">
                <a:latin typeface="Tahoma" panose="020B0604030504040204" pitchFamily="34" charset="0"/>
                <a:ea typeface="Tahoma" panose="020B0604030504040204" pitchFamily="34" charset="0"/>
                <a:cs typeface="Tahoma" panose="020B0604030504040204" pitchFamily="34" charset="0"/>
              </a:rPr>
              <a:t>Có</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thái</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độ</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không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đồng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tình</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phản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đối</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những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hành</a:t>
            </a:r>
            <a:r>
              <a:rPr lang="en-US" sz="2400" dirty="0">
                <a:latin typeface="Tahoma" panose="020B0604030504040204" pitchFamily="34" charset="0"/>
                <a:ea typeface="Tahoma" panose="020B0604030504040204" pitchFamily="34" charset="0"/>
                <a:cs typeface="Tahoma" panose="020B0604030504040204" pitchFamily="34" charset="0"/>
              </a:rPr>
              <a:t> vi </a:t>
            </a:r>
            <a:r>
              <a:rPr lang="en-US" sz="2400" dirty="0" err="1">
                <a:latin typeface="Tahoma" panose="020B0604030504040204" pitchFamily="34" charset="0"/>
                <a:ea typeface="Tahoma" panose="020B0604030504040204" pitchFamily="34" charset="0"/>
                <a:cs typeface="Tahoma" panose="020B0604030504040204" pitchFamily="34" charset="0"/>
              </a:rPr>
              <a:t>không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chấp</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hành</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Luật</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giao</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thông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đường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bộ</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và</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tuyên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truyền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để</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mọi</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người</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cùng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thực</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hiện</a:t>
            </a:r>
            <a:r>
              <a:rPr lang="en-US" sz="2400" dirty="0">
                <a:latin typeface="Tahoma" panose="020B0604030504040204" pitchFamily="34" charset="0"/>
                <a:ea typeface="Tahoma" panose="020B0604030504040204" pitchFamily="34" charset="0"/>
                <a:cs typeface="Tahoma" panose="020B0604030504040204" pitchFamily="34" charset="0"/>
              </a:rPr>
              <a:t>.</a:t>
            </a:r>
          </a:p>
        </p:txBody>
      </p:sp>
      <p:sp>
        <p:nvSpPr>
          <p:cNvPr id="29710" name="Rectangle 16"/>
          <p:cNvSpPr>
            <a:spLocks noChangeArrowheads="1"/>
          </p:cNvSpPr>
          <p:nvPr/>
        </p:nvSpPr>
        <p:spPr bwMode="auto">
          <a:xfrm>
            <a:off x="685800" y="2990671"/>
            <a:ext cx="8229600" cy="830997"/>
          </a:xfrm>
          <a:prstGeom prst="rect">
            <a:avLst/>
          </a:prstGeom>
          <a:noFill/>
          <a:ln w="9525">
            <a:noFill/>
            <a:miter lim="800000"/>
            <a:headEnd/>
            <a:tailEnd/>
          </a:ln>
        </p:spPr>
        <p:txBody>
          <a:bodyPr wrap="square">
            <a:spAutoFit/>
          </a:bodyPr>
          <a:lstStyle/>
          <a:p>
            <a:r>
              <a:rPr lang="en-US" sz="2400" dirty="0" err="1">
                <a:latin typeface="Tahoma" panose="020B0604030504040204" pitchFamily="34" charset="0"/>
                <a:ea typeface="Tahoma" panose="020B0604030504040204" pitchFamily="34" charset="0"/>
                <a:cs typeface="Tahoma" panose="020B0604030504040204" pitchFamily="34" charset="0"/>
              </a:rPr>
              <a:t>Hiểu</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và</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vận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dụng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được</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các</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quy</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tắc</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kĩ</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năng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tham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gia</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giao</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thông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smtClean="0">
                <a:latin typeface="Tahoma" panose="020B0604030504040204" pitchFamily="34" charset="0"/>
                <a:ea typeface="Tahoma" panose="020B0604030504040204" pitchFamily="34" charset="0"/>
                <a:cs typeface="Tahoma" panose="020B0604030504040204" pitchFamily="34" charset="0"/>
              </a:rPr>
              <a:t>(</a:t>
            </a:r>
            <a:r>
              <a:rPr lang="en-US" sz="2400" dirty="0" err="1" smtClean="0">
                <a:latin typeface="Tahoma" panose="020B0604030504040204" pitchFamily="34" charset="0"/>
                <a:ea typeface="Tahoma" panose="020B0604030504040204" pitchFamily="34" charset="0"/>
                <a:cs typeface="Tahoma" panose="020B0604030504040204" pitchFamily="34" charset="0"/>
              </a:rPr>
              <a:t>đi</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xe</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đạp</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và</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xe</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đạp</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điện</a:t>
            </a:r>
            <a:r>
              <a:rPr lang="en-US" sz="2400" dirty="0">
                <a:latin typeface="Tahoma" panose="020B0604030504040204" pitchFamily="34" charset="0"/>
                <a:ea typeface="Tahoma" panose="020B0604030504040204" pitchFamily="34" charset="0"/>
                <a:cs typeface="Tahoma" panose="020B0604030504040204" pitchFamily="34" charset="0"/>
              </a:rPr>
              <a:t> an </a:t>
            </a:r>
            <a:r>
              <a:rPr lang="en-US" sz="2400" dirty="0" err="1" smtClean="0">
                <a:latin typeface="Tahoma" panose="020B0604030504040204" pitchFamily="34" charset="0"/>
                <a:ea typeface="Tahoma" panose="020B0604030504040204" pitchFamily="34" charset="0"/>
                <a:cs typeface="Tahoma" panose="020B0604030504040204" pitchFamily="34" charset="0"/>
              </a:rPr>
              <a:t>toàn</a:t>
            </a:r>
            <a:r>
              <a:rPr lang="en-US" sz="2400" dirty="0" smtClean="0">
                <a:latin typeface="Tahoma" panose="020B0604030504040204" pitchFamily="34" charset="0"/>
                <a:ea typeface="Tahoma" panose="020B0604030504040204" pitchFamily="34" charset="0"/>
                <a:cs typeface="Tahoma" panose="020B0604030504040204" pitchFamily="34" charset="0"/>
              </a:rPr>
              <a:t>.)</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29712" name="Rectangle 18"/>
          <p:cNvSpPr>
            <a:spLocks noChangeArrowheads="1"/>
          </p:cNvSpPr>
          <p:nvPr/>
        </p:nvSpPr>
        <p:spPr bwMode="auto">
          <a:xfrm>
            <a:off x="533400" y="1066800"/>
            <a:ext cx="5334000" cy="430887"/>
          </a:xfrm>
          <a:prstGeom prst="rect">
            <a:avLst/>
          </a:prstGeom>
          <a:noFill/>
          <a:ln w="9525">
            <a:noFill/>
            <a:miter lim="800000"/>
            <a:headEnd/>
            <a:tailEnd/>
          </a:ln>
        </p:spPr>
        <p:txBody>
          <a:bodyPr wrap="square">
            <a:spAutoFit/>
          </a:bodyPr>
          <a:lstStyle/>
          <a:p>
            <a:pPr eaLnBrk="1" hangingPunct="1"/>
            <a:r>
              <a:rPr lang="en-US" altLang="en-US" sz="2200" b="1" u="sng" dirty="0">
                <a:solidFill>
                  <a:srgbClr val="1F497D">
                    <a:lumMod val="75000"/>
                  </a:srgbClr>
                </a:solidFill>
                <a:latin typeface="Tahoma" pitchFamily="34" charset="0"/>
                <a:cs typeface="Tahoma" pitchFamily="34" charset="0"/>
              </a:rPr>
              <a:t>Sau </a:t>
            </a:r>
            <a:r>
              <a:rPr lang="en-US" altLang="en-US" sz="2200" b="1" u="sng" dirty="0" err="1">
                <a:solidFill>
                  <a:srgbClr val="1F497D">
                    <a:lumMod val="75000"/>
                  </a:srgbClr>
                </a:solidFill>
                <a:latin typeface="Tahoma" pitchFamily="34" charset="0"/>
                <a:cs typeface="Tahoma" pitchFamily="34" charset="0"/>
              </a:rPr>
              <a:t>bài</a:t>
            </a:r>
            <a:r>
              <a:rPr lang="en-US" altLang="en-US" sz="2200" b="1" u="sng" dirty="0">
                <a:solidFill>
                  <a:srgbClr val="1F497D">
                    <a:lumMod val="75000"/>
                  </a:srgbClr>
                </a:solidFill>
                <a:latin typeface="Tahoma" pitchFamily="34" charset="0"/>
                <a:cs typeface="Tahoma" pitchFamily="34" charset="0"/>
              </a:rPr>
              <a:t> </a:t>
            </a:r>
            <a:r>
              <a:rPr lang="en-US" altLang="en-US" sz="2200" b="1" u="sng" dirty="0" err="1">
                <a:solidFill>
                  <a:srgbClr val="1F497D">
                    <a:lumMod val="75000"/>
                  </a:srgbClr>
                </a:solidFill>
                <a:latin typeface="Tahoma" pitchFamily="34" charset="0"/>
                <a:cs typeface="Tahoma" pitchFamily="34" charset="0"/>
              </a:rPr>
              <a:t>học</a:t>
            </a:r>
            <a:r>
              <a:rPr lang="en-US" altLang="en-US" sz="2200" b="1" u="sng" dirty="0">
                <a:solidFill>
                  <a:srgbClr val="1F497D">
                    <a:lumMod val="75000"/>
                  </a:srgbClr>
                </a:solidFill>
                <a:latin typeface="Tahoma" pitchFamily="34" charset="0"/>
                <a:cs typeface="Tahoma" pitchFamily="34" charset="0"/>
              </a:rPr>
              <a:t> </a:t>
            </a:r>
            <a:r>
              <a:rPr lang="en-US" altLang="en-US" sz="2200" b="1" u="sng" dirty="0" err="1">
                <a:solidFill>
                  <a:srgbClr val="1F497D">
                    <a:lumMod val="75000"/>
                  </a:srgbClr>
                </a:solidFill>
                <a:latin typeface="Tahoma" pitchFamily="34" charset="0"/>
                <a:cs typeface="Tahoma" pitchFamily="34" charset="0"/>
              </a:rPr>
              <a:t>này</a:t>
            </a:r>
            <a:r>
              <a:rPr lang="en-US" altLang="en-US" sz="2200" b="1" u="sng" dirty="0">
                <a:solidFill>
                  <a:srgbClr val="1F497D">
                    <a:lumMod val="75000"/>
                  </a:srgbClr>
                </a:solidFill>
                <a:latin typeface="Tahoma" pitchFamily="34" charset="0"/>
                <a:cs typeface="Tahoma" pitchFamily="34" charset="0"/>
              </a:rPr>
              <a:t>, </a:t>
            </a:r>
            <a:r>
              <a:rPr lang="en-US" altLang="en-US" sz="2200" b="1" u="sng" dirty="0" err="1">
                <a:solidFill>
                  <a:srgbClr val="1F497D">
                    <a:lumMod val="75000"/>
                  </a:srgbClr>
                </a:solidFill>
                <a:latin typeface="Tahoma" pitchFamily="34" charset="0"/>
                <a:cs typeface="Tahoma" pitchFamily="34" charset="0"/>
              </a:rPr>
              <a:t>học</a:t>
            </a:r>
            <a:r>
              <a:rPr lang="en-US" altLang="en-US" sz="2200" b="1" u="sng" dirty="0">
                <a:solidFill>
                  <a:srgbClr val="1F497D">
                    <a:lumMod val="75000"/>
                  </a:srgbClr>
                </a:solidFill>
                <a:latin typeface="Tahoma" pitchFamily="34" charset="0"/>
                <a:cs typeface="Tahoma" pitchFamily="34" charset="0"/>
              </a:rPr>
              <a:t> </a:t>
            </a:r>
            <a:r>
              <a:rPr lang="en-US" altLang="en-US" sz="2200" b="1" u="sng" dirty="0" err="1">
                <a:solidFill>
                  <a:srgbClr val="1F497D">
                    <a:lumMod val="75000"/>
                  </a:srgbClr>
                </a:solidFill>
                <a:latin typeface="Tahoma" pitchFamily="34" charset="0"/>
                <a:cs typeface="Tahoma" pitchFamily="34" charset="0"/>
              </a:rPr>
              <a:t>sinh</a:t>
            </a:r>
            <a:r>
              <a:rPr lang="en-US" altLang="en-US" sz="2200" b="1" u="sng" dirty="0">
                <a:solidFill>
                  <a:srgbClr val="1F497D">
                    <a:lumMod val="75000"/>
                  </a:srgbClr>
                </a:solidFill>
                <a:latin typeface="Tahoma" pitchFamily="34" charset="0"/>
                <a:cs typeface="Tahoma" pitchFamily="34" charset="0"/>
              </a:rPr>
              <a:t>:</a:t>
            </a:r>
          </a:p>
        </p:txBody>
      </p:sp>
      <p:sp>
        <p:nvSpPr>
          <p:cNvPr id="20" name="TextBox 19"/>
          <p:cNvSpPr txBox="1"/>
          <p:nvPr/>
        </p:nvSpPr>
        <p:spPr>
          <a:xfrm>
            <a:off x="914400" y="0"/>
            <a:ext cx="5410200" cy="461963"/>
          </a:xfrm>
          <a:prstGeom prst="rect">
            <a:avLst/>
          </a:prstGeom>
          <a:noFill/>
        </p:spPr>
        <p:txBody>
          <a:bodyPr>
            <a:spAutoFit/>
          </a:bodyPr>
          <a:lstStyle/>
          <a:p>
            <a:pPr eaLnBrk="1" hangingPunct="1">
              <a:defRPr/>
            </a:pPr>
            <a:r>
              <a:rPr lang="en-US" sz="2400" b="1" dirty="0" err="1" smtClean="0">
                <a:solidFill>
                  <a:schemeClr val="tx2">
                    <a:lumMod val="75000"/>
                  </a:schemeClr>
                </a:solidFill>
              </a:rPr>
              <a:t>Mục</a:t>
            </a:r>
            <a:r>
              <a:rPr lang="en-US" sz="2400" b="1" dirty="0" smtClean="0">
                <a:solidFill>
                  <a:schemeClr val="tx2">
                    <a:lumMod val="75000"/>
                  </a:schemeClr>
                </a:solidFill>
              </a:rPr>
              <a:t> </a:t>
            </a:r>
            <a:r>
              <a:rPr lang="en-US" sz="2400" b="1" dirty="0" err="1" smtClean="0">
                <a:solidFill>
                  <a:schemeClr val="tx2">
                    <a:lumMod val="75000"/>
                  </a:schemeClr>
                </a:solidFill>
              </a:rPr>
              <a:t>tiêu</a:t>
            </a:r>
            <a:r>
              <a:rPr lang="en-US" sz="2400" b="1" dirty="0" smtClean="0">
                <a:solidFill>
                  <a:schemeClr val="tx2">
                    <a:lumMod val="75000"/>
                  </a:schemeClr>
                </a:solidFill>
              </a:rPr>
              <a:t>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Tree>
    <p:extLst>
      <p:ext uri="{BB962C8B-B14F-4D97-AF65-F5344CB8AC3E}">
        <p14:creationId xmlns:p14="http://schemas.microsoft.com/office/powerpoint/2010/main" val="21473764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712">
                                            <p:txEl>
                                              <p:pRg st="0" end="0"/>
                                            </p:txEl>
                                          </p:spTgt>
                                        </p:tgtEl>
                                        <p:attrNameLst>
                                          <p:attrName>style.visibility</p:attrName>
                                        </p:attrNameLst>
                                      </p:cBhvr>
                                      <p:to>
                                        <p:strVal val="visible"/>
                                      </p:to>
                                    </p:set>
                                    <p:animEffect transition="in" filter="fade">
                                      <p:cBhvr>
                                        <p:cTn id="7" dur="2000"/>
                                        <p:tgtEl>
                                          <p:spTgt spid="297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9699"/>
                                        </p:tgtEl>
                                        <p:attrNameLst>
                                          <p:attrName>style.visibility</p:attrName>
                                        </p:attrNameLst>
                                      </p:cBhvr>
                                      <p:to>
                                        <p:strVal val="visible"/>
                                      </p:to>
                                    </p:set>
                                    <p:animEffect transition="in" filter="wipe(down)">
                                      <p:cBhvr>
                                        <p:cTn id="12" dur="500"/>
                                        <p:tgtEl>
                                          <p:spTgt spid="2969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9710"/>
                                        </p:tgtEl>
                                        <p:attrNameLst>
                                          <p:attrName>style.visibility</p:attrName>
                                        </p:attrNameLst>
                                      </p:cBhvr>
                                      <p:to>
                                        <p:strVal val="visible"/>
                                      </p:to>
                                    </p:set>
                                    <p:animEffect transition="in" filter="wipe(down)">
                                      <p:cBhvr>
                                        <p:cTn id="23" dur="500"/>
                                        <p:tgtEl>
                                          <p:spTgt spid="297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9709"/>
                                        </p:tgtEl>
                                        <p:attrNameLst>
                                          <p:attrName>style.visibility</p:attrName>
                                        </p:attrNameLst>
                                      </p:cBhvr>
                                      <p:to>
                                        <p:strVal val="visible"/>
                                      </p:to>
                                    </p:set>
                                    <p:animEffect transition="in" filter="wipe(down)">
                                      <p:cBhvr>
                                        <p:cTn id="31" dur="500"/>
                                        <p:tgtEl>
                                          <p:spTgt spid="2970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33794"/>
                                        </p:tgtEl>
                                        <p:attrNameLst>
                                          <p:attrName>style.visibility</p:attrName>
                                        </p:attrNameLst>
                                      </p:cBhvr>
                                      <p:to>
                                        <p:strVal val="visible"/>
                                      </p:to>
                                    </p:set>
                                    <p:animEffect transition="in" filter="wipe(down)">
                                      <p:cBhvr>
                                        <p:cTn id="36" dur="500"/>
                                        <p:tgtEl>
                                          <p:spTgt spid="33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animBg="1"/>
      <p:bldP spid="29699" grpId="0"/>
      <p:bldP spid="13" grpId="0" animBg="1"/>
      <p:bldP spid="14" grpId="0" animBg="1"/>
      <p:bldP spid="15" grpId="0" animBg="1"/>
      <p:bldP spid="29709" grpId="0"/>
      <p:bldP spid="29710" grpId="0"/>
      <p:bldP spid="29712" grpId="0" build="allAtOnce"/>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0"/>
            <a:ext cx="5410200" cy="461963"/>
          </a:xfrm>
          <a:prstGeom prst="rect">
            <a:avLst/>
          </a:prstGeom>
          <a:noFill/>
        </p:spPr>
        <p:txBody>
          <a:bodyPr>
            <a:spAutoFit/>
          </a:bodyPr>
          <a:lstStyle/>
          <a:p>
            <a:pPr eaLnBrk="1" hangingPunct="1">
              <a:defRPr/>
            </a:pPr>
            <a:r>
              <a:rPr lang="en-US" sz="2400" b="1" dirty="0" smtClean="0">
                <a:solidFill>
                  <a:schemeClr val="tx2">
                    <a:lumMod val="75000"/>
                  </a:schemeClr>
                </a:solidFill>
              </a:rPr>
              <a:t>A. </a:t>
            </a:r>
            <a:r>
              <a:rPr lang="en-US" sz="2400" b="1" dirty="0" err="1" smtClean="0">
                <a:solidFill>
                  <a:schemeClr val="tx2">
                    <a:lumMod val="75000"/>
                  </a:schemeClr>
                </a:solidFill>
              </a:rPr>
              <a:t>Tình</a:t>
            </a:r>
            <a:r>
              <a:rPr lang="en-US" sz="2400" b="1" dirty="0" smtClean="0">
                <a:solidFill>
                  <a:schemeClr val="tx2">
                    <a:lumMod val="75000"/>
                  </a:schemeClr>
                </a:solidFill>
              </a:rPr>
              <a:t> </a:t>
            </a:r>
            <a:r>
              <a:rPr lang="en-US" sz="2400" b="1" dirty="0" err="1" smtClean="0">
                <a:solidFill>
                  <a:schemeClr val="tx2">
                    <a:lumMod val="75000"/>
                  </a:schemeClr>
                </a:solidFill>
              </a:rPr>
              <a:t>huống</a:t>
            </a:r>
            <a:r>
              <a:rPr lang="en-US" sz="2400" b="1" dirty="0" smtClean="0">
                <a:solidFill>
                  <a:schemeClr val="tx2">
                    <a:lumMod val="75000"/>
                  </a:schemeClr>
                </a:solidFill>
              </a:rPr>
              <a:t> </a:t>
            </a:r>
            <a:r>
              <a:rPr lang="en-US" sz="2400" b="1" dirty="0" err="1" smtClean="0">
                <a:solidFill>
                  <a:schemeClr val="tx2">
                    <a:lumMod val="75000"/>
                  </a:schemeClr>
                </a:solidFill>
              </a:rPr>
              <a:t>xuất</a:t>
            </a:r>
            <a:r>
              <a:rPr lang="en-US" sz="2400" b="1" dirty="0" smtClean="0">
                <a:solidFill>
                  <a:schemeClr val="tx2">
                    <a:lumMod val="75000"/>
                  </a:schemeClr>
                </a:solidFill>
              </a:rPr>
              <a:t> </a:t>
            </a:r>
            <a:r>
              <a:rPr lang="en-US" sz="2400" b="1" dirty="0" err="1" smtClean="0">
                <a:solidFill>
                  <a:schemeClr val="tx2">
                    <a:lumMod val="75000"/>
                  </a:schemeClr>
                </a:solidFill>
              </a:rPr>
              <a:t>phát</a:t>
            </a:r>
            <a:endParaRPr lang="en-US" sz="2400" b="1" dirty="0">
              <a:solidFill>
                <a:schemeClr val="tx2">
                  <a:lumMod val="75000"/>
                </a:schemeClr>
              </a:solidFill>
            </a:endParaRPr>
          </a:p>
        </p:txBody>
      </p:sp>
      <p:sp>
        <p:nvSpPr>
          <p:cNvPr id="2" name="Rectangle 1"/>
          <p:cNvSpPr/>
          <p:nvPr/>
        </p:nvSpPr>
        <p:spPr>
          <a:xfrm>
            <a:off x="-264435" y="803402"/>
            <a:ext cx="6627135" cy="304186"/>
          </a:xfrm>
          <a:prstGeom prst="rect">
            <a:avLst/>
          </a:prstGeom>
        </p:spPr>
        <p:txBody>
          <a:bodyPr wrap="none">
            <a:spAutoFit/>
          </a:bodyPr>
          <a:lstStyle/>
          <a:p>
            <a:pPr indent="457200">
              <a:lnSpc>
                <a:spcPts val="1600"/>
              </a:lnSpc>
              <a:spcBef>
                <a:spcPts val="600"/>
              </a:spcBef>
              <a:spcAft>
                <a:spcPts val="600"/>
              </a:spcAft>
            </a:pPr>
            <a:r>
              <a:rPr lang="vi-VN" sz="2200" b="1" u="sng" dirty="0">
                <a:solidFill>
                  <a:srgbClr val="1F497D">
                    <a:lumMod val="75000"/>
                  </a:srgbClr>
                </a:solidFill>
                <a:latin typeface="Tahoma" pitchFamily="34" charset="0"/>
                <a:cs typeface="Tahoma" pitchFamily="34" charset="0"/>
              </a:rPr>
              <a:t>Bằng hiểu biết của bản thân, hãy cho biết:</a:t>
            </a:r>
            <a:endParaRPr lang="en-US" sz="2200" b="1" u="sng" dirty="0">
              <a:solidFill>
                <a:srgbClr val="1F497D">
                  <a:lumMod val="75000"/>
                </a:srgbClr>
              </a:solidFill>
              <a:latin typeface="Tahoma" pitchFamily="34" charset="0"/>
              <a:cs typeface="Tahoma" pitchFamily="34" charset="0"/>
            </a:endParaRPr>
          </a:p>
        </p:txBody>
      </p:sp>
      <p:sp>
        <p:nvSpPr>
          <p:cNvPr id="5" name="Rounded Rectangular Callout 4"/>
          <p:cNvSpPr/>
          <p:nvPr/>
        </p:nvSpPr>
        <p:spPr>
          <a:xfrm>
            <a:off x="304800" y="1447800"/>
            <a:ext cx="6295773" cy="2286000"/>
          </a:xfrm>
          <a:prstGeom prst="wedgeRoundRectCallout">
            <a:avLst>
              <a:gd name="adj1" fmla="val 50448"/>
              <a:gd name="adj2" fmla="val 69754"/>
              <a:gd name="adj3" fmla="val 16667"/>
            </a:avLst>
          </a:prstGeom>
          <a:solidFill>
            <a:srgbClr val="92D050"/>
          </a:solidFill>
          <a:ln w="25400">
            <a:noFill/>
            <a:miter lim="800000"/>
            <a:headEnd/>
            <a:tailEnd/>
          </a:ln>
        </p:spPr>
        <p:txBody>
          <a:bodyPr anchor="ctr"/>
          <a:lstStyle/>
          <a:p>
            <a:pPr marL="457200" indent="-457200">
              <a:lnSpc>
                <a:spcPct val="150000"/>
              </a:lnSpc>
              <a:buFont typeface="+mj-lt"/>
              <a:buAutoNum type="alphaLcParenR"/>
            </a:pPr>
            <a:r>
              <a:rPr lang="vi-VN" sz="2400" dirty="0">
                <a:latin typeface="Tahoma" panose="020B0604030504040204" pitchFamily="34" charset="0"/>
                <a:ea typeface="Tahoma" panose="020B0604030504040204" pitchFamily="34" charset="0"/>
                <a:cs typeface="Tahoma" panose="020B0604030504040204" pitchFamily="34" charset="0"/>
              </a:rPr>
              <a:t>Hàng ngày các em đến trường bằng phương tiện gì?</a:t>
            </a:r>
            <a:endParaRPr lang="en-US" sz="2400" dirty="0">
              <a:latin typeface="Tahoma" panose="020B0604030504040204" pitchFamily="34" charset="0"/>
              <a:ea typeface="Tahoma" panose="020B0604030504040204" pitchFamily="34" charset="0"/>
              <a:cs typeface="Tahoma" panose="020B0604030504040204" pitchFamily="34" charset="0"/>
            </a:endParaRPr>
          </a:p>
          <a:p>
            <a:pPr marL="457200" indent="-457200">
              <a:lnSpc>
                <a:spcPct val="150000"/>
              </a:lnSpc>
              <a:buFont typeface="+mj-lt"/>
              <a:buAutoNum type="alphaLcParenR"/>
            </a:pPr>
            <a:r>
              <a:rPr lang="vi-VN" sz="2400" dirty="0">
                <a:latin typeface="Tahoma" panose="020B0604030504040204" pitchFamily="34" charset="0"/>
                <a:ea typeface="Tahoma" panose="020B0604030504040204" pitchFamily="34" charset="0"/>
                <a:cs typeface="Tahoma" panose="020B0604030504040204" pitchFamily="34" charset="0"/>
              </a:rPr>
              <a:t>Những quy tắc đi bộ hoặc xe đạp hoặc xe đạp điện an toàn.</a:t>
            </a:r>
            <a:endParaRPr lang="en-US" sz="2400" dirty="0">
              <a:latin typeface="Tahoma" panose="020B0604030504040204" pitchFamily="34" charset="0"/>
              <a:ea typeface="Tahoma" panose="020B0604030504040204" pitchFamily="34" charset="0"/>
              <a:cs typeface="Tahoma" panose="020B0604030504040204" pitchFamily="34" charset="0"/>
            </a:endParaRPr>
          </a:p>
        </p:txBody>
      </p:sp>
      <p:grpSp>
        <p:nvGrpSpPr>
          <p:cNvPr id="6" name="Group 5"/>
          <p:cNvGrpSpPr/>
          <p:nvPr/>
        </p:nvGrpSpPr>
        <p:grpSpPr>
          <a:xfrm>
            <a:off x="6676773" y="2667000"/>
            <a:ext cx="2292350" cy="3757613"/>
            <a:chOff x="6676773" y="2667000"/>
            <a:chExt cx="2292350" cy="3757613"/>
          </a:xfrm>
        </p:grpSpPr>
        <p:pic>
          <p:nvPicPr>
            <p:cNvPr id="8" name="Picture 4"/>
            <p:cNvPicPr>
              <a:picLocks noChangeAspect="1" noChangeArrowheads="1"/>
            </p:cNvPicPr>
            <p:nvPr/>
          </p:nvPicPr>
          <p:blipFill>
            <a:blip r:embed="rId2" cstate="print"/>
            <a:srcRect l="57813" t="26042" r="29688" b="47916"/>
            <a:stretch>
              <a:fillRect/>
            </a:stretch>
          </p:blipFill>
          <p:spPr bwMode="auto">
            <a:xfrm>
              <a:off x="6676773" y="2667000"/>
              <a:ext cx="2292350" cy="3657600"/>
            </a:xfrm>
            <a:prstGeom prst="rect">
              <a:avLst/>
            </a:prstGeom>
            <a:noFill/>
            <a:ln w="9525">
              <a:noFill/>
              <a:miter lim="800000"/>
              <a:headEnd/>
              <a:tailEnd/>
            </a:ln>
          </p:spPr>
        </p:pic>
        <p:pic>
          <p:nvPicPr>
            <p:cNvPr id="9" name="Picture 8"/>
            <p:cNvPicPr>
              <a:picLocks noChangeAspect="1"/>
            </p:cNvPicPr>
            <p:nvPr/>
          </p:nvPicPr>
          <p:blipFill>
            <a:blip r:embed="rId3"/>
            <a:stretch>
              <a:fillRect/>
            </a:stretch>
          </p:blipFill>
          <p:spPr>
            <a:xfrm>
              <a:off x="7162800" y="2667000"/>
              <a:ext cx="438150" cy="200025"/>
            </a:xfrm>
            <a:prstGeom prst="rect">
              <a:avLst/>
            </a:prstGeom>
          </p:spPr>
        </p:pic>
        <p:pic>
          <p:nvPicPr>
            <p:cNvPr id="10" name="Picture 9"/>
            <p:cNvPicPr>
              <a:picLocks noChangeAspect="1"/>
            </p:cNvPicPr>
            <p:nvPr/>
          </p:nvPicPr>
          <p:blipFill>
            <a:blip r:embed="rId3"/>
            <a:stretch>
              <a:fillRect/>
            </a:stretch>
          </p:blipFill>
          <p:spPr>
            <a:xfrm>
              <a:off x="6943724" y="6124575"/>
              <a:ext cx="657225" cy="300038"/>
            </a:xfrm>
            <a:prstGeom prst="rect">
              <a:avLst/>
            </a:prstGeom>
          </p:spPr>
        </p:pic>
      </p:grpSp>
    </p:spTree>
    <p:extLst>
      <p:ext uri="{BB962C8B-B14F-4D97-AF65-F5344CB8AC3E}">
        <p14:creationId xmlns:p14="http://schemas.microsoft.com/office/powerpoint/2010/main" val="600896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Slide Number Placeholder 3"/>
          <p:cNvSpPr>
            <a:spLocks noGrp="1"/>
          </p:cNvSpPr>
          <p:nvPr>
            <p:ph type="sldNum" sz="quarter" idx="12"/>
          </p:nvPr>
        </p:nvSpPr>
        <p:spPr bwMode="auto">
          <a:noFill/>
          <a:ln>
            <a:miter lim="800000"/>
            <a:headEnd/>
            <a:tailEnd/>
          </a:ln>
        </p:spPr>
        <p:txBody>
          <a:bodyPr/>
          <a:lstStyle/>
          <a:p>
            <a:fld id="{491EDF3F-E2E7-471B-9F75-723DB8E99120}" type="slidenum">
              <a:rPr lang="en-US" altLang="en-US"/>
              <a:pPr/>
              <a:t>64</a:t>
            </a:fld>
            <a:endParaRPr lang="en-US" altLang="en-US"/>
          </a:p>
        </p:txBody>
      </p:sp>
      <p:sp>
        <p:nvSpPr>
          <p:cNvPr id="9" name="Title 2"/>
          <p:cNvSpPr txBox="1">
            <a:spLocks/>
          </p:cNvSpPr>
          <p:nvPr/>
        </p:nvSpPr>
        <p:spPr bwMode="auto">
          <a:xfrm>
            <a:off x="152400" y="381000"/>
            <a:ext cx="87630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vi-VN" sz="2200" b="1" dirty="0" smtClean="0">
                <a:latin typeface="Tahoma" panose="020B0604030504040204" pitchFamily="34" charset="0"/>
                <a:ea typeface="Tahoma" panose="020B0604030504040204" pitchFamily="34" charset="0"/>
                <a:cs typeface="Tahoma" panose="020B0604030504040204" pitchFamily="34" charset="0"/>
              </a:rPr>
              <a:t>1. </a:t>
            </a:r>
            <a:r>
              <a:rPr lang="vi-VN" sz="2200" b="1" dirty="0">
                <a:latin typeface="Tahoma" panose="020B0604030504040204" pitchFamily="34" charset="0"/>
                <a:ea typeface="Tahoma" panose="020B0604030504040204" pitchFamily="34" charset="0"/>
                <a:cs typeface="Tahoma" panose="020B0604030504040204" pitchFamily="34" charset="0"/>
              </a:rPr>
              <a:t>Tình hình tham gia giao thông bằng xe đạp, xe đạp điện</a:t>
            </a:r>
            <a:endParaRPr lang="en-US" sz="2200" b="1"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7" name="Rectangle 6"/>
          <p:cNvSpPr/>
          <p:nvPr/>
        </p:nvSpPr>
        <p:spPr>
          <a:xfrm>
            <a:off x="76200" y="990600"/>
            <a:ext cx="9067800" cy="430887"/>
          </a:xfrm>
          <a:prstGeom prst="rect">
            <a:avLst/>
          </a:prstGeom>
        </p:spPr>
        <p:txBody>
          <a:bodyPr wrap="square">
            <a:spAutoFit/>
          </a:bodyPr>
          <a:lstStyle/>
          <a:p>
            <a:r>
              <a:rPr lang="vi-VN" sz="2200" b="1" dirty="0">
                <a:solidFill>
                  <a:srgbClr val="1F497D">
                    <a:lumMod val="75000"/>
                  </a:srgbClr>
                </a:solidFill>
                <a:latin typeface="Tahoma" pitchFamily="34" charset="0"/>
                <a:cs typeface="Tahoma" pitchFamily="34" charset="0"/>
              </a:rPr>
              <a:t>Đọc thông tin dưới đây, kết hợp với quan sát các hình ảnh, hãy</a:t>
            </a:r>
            <a:r>
              <a:rPr lang="vi-VN" sz="2200" b="1" dirty="0" smtClean="0">
                <a:solidFill>
                  <a:srgbClr val="1F497D">
                    <a:lumMod val="75000"/>
                  </a:srgbClr>
                </a:solidFill>
                <a:latin typeface="Tahoma" pitchFamily="34" charset="0"/>
                <a:cs typeface="Tahoma" pitchFamily="34" charset="0"/>
              </a:rPr>
              <a:t>:</a:t>
            </a:r>
            <a:endParaRPr lang="en-US" sz="2200" b="1" dirty="0">
              <a:solidFill>
                <a:srgbClr val="1F497D">
                  <a:lumMod val="75000"/>
                </a:srgbClr>
              </a:solidFill>
              <a:latin typeface="Tahoma" pitchFamily="34" charset="0"/>
              <a:cs typeface="Tahoma" pitchFamily="34" charset="0"/>
            </a:endParaRPr>
          </a:p>
        </p:txBody>
      </p:sp>
      <p:sp>
        <p:nvSpPr>
          <p:cNvPr id="8" name="Rectangle 7"/>
          <p:cNvSpPr/>
          <p:nvPr/>
        </p:nvSpPr>
        <p:spPr>
          <a:xfrm>
            <a:off x="76200" y="1371600"/>
            <a:ext cx="8686800" cy="1264385"/>
          </a:xfrm>
          <a:prstGeom prst="rect">
            <a:avLst/>
          </a:prstGeom>
          <a:ln>
            <a:solidFill>
              <a:srgbClr val="800000"/>
            </a:solidFill>
          </a:ln>
        </p:spPr>
        <p:txBody>
          <a:bodyPr wrap="square" lIns="274320">
            <a:noAutofit/>
          </a:bodyPr>
          <a:lstStyle/>
          <a:p>
            <a:pPr marL="457200" indent="-457200">
              <a:buFont typeface="+mj-lt"/>
              <a:buAutoNum type="alphaLcParenR"/>
            </a:pPr>
            <a:r>
              <a:rPr lang="vi-VN" sz="2000" dirty="0">
                <a:solidFill>
                  <a:srgbClr val="1F497D">
                    <a:lumMod val="75000"/>
                  </a:srgbClr>
                </a:solidFill>
                <a:latin typeface="Tahoma" pitchFamily="34" charset="0"/>
                <a:cs typeface="Tahoma" pitchFamily="34" charset="0"/>
              </a:rPr>
              <a:t>Cho biết thực trạng học sinh tham gia giao thông bằng xe đạp và xe đạp điện hiện nay như thế nào?</a:t>
            </a:r>
            <a:endParaRPr lang="en-US" sz="2000" dirty="0">
              <a:solidFill>
                <a:srgbClr val="1F497D">
                  <a:lumMod val="75000"/>
                </a:srgbClr>
              </a:solidFill>
              <a:latin typeface="Tahoma" pitchFamily="34" charset="0"/>
              <a:cs typeface="Tahoma" pitchFamily="34" charset="0"/>
            </a:endParaRPr>
          </a:p>
          <a:p>
            <a:pPr marL="457200" indent="-457200">
              <a:buFont typeface="+mj-lt"/>
              <a:buAutoNum type="alphaLcParenR"/>
            </a:pPr>
            <a:r>
              <a:rPr lang="vi-VN" sz="2000" dirty="0" smtClean="0">
                <a:solidFill>
                  <a:srgbClr val="1F497D">
                    <a:lumMod val="75000"/>
                  </a:srgbClr>
                </a:solidFill>
                <a:latin typeface="Tahoma" pitchFamily="34" charset="0"/>
                <a:cs typeface="Tahoma" pitchFamily="34" charset="0"/>
              </a:rPr>
              <a:t>Nêu </a:t>
            </a:r>
            <a:r>
              <a:rPr lang="vi-VN" sz="2000" dirty="0">
                <a:solidFill>
                  <a:srgbClr val="1F497D">
                    <a:lumMod val="75000"/>
                  </a:srgbClr>
                </a:solidFill>
                <a:latin typeface="Tahoma" pitchFamily="34" charset="0"/>
                <a:cs typeface="Tahoma" pitchFamily="34" charset="0"/>
              </a:rPr>
              <a:t>hậu quả của việc tham gia giao thông bằng xe đạp và xe đạp điện không an toàn</a:t>
            </a:r>
            <a:r>
              <a:rPr lang="vi-VN" sz="2000" dirty="0" smtClean="0">
                <a:solidFill>
                  <a:srgbClr val="1F497D">
                    <a:lumMod val="75000"/>
                  </a:srgbClr>
                </a:solidFill>
                <a:latin typeface="Tahoma" pitchFamily="34" charset="0"/>
                <a:cs typeface="Tahoma" pitchFamily="34" charset="0"/>
              </a:rPr>
              <a:t>.</a:t>
            </a:r>
            <a:endParaRPr lang="en-US" sz="2000" dirty="0">
              <a:solidFill>
                <a:srgbClr val="1F497D">
                  <a:lumMod val="75000"/>
                </a:srgbClr>
              </a:solidFill>
              <a:latin typeface="Tahoma" pitchFamily="34" charset="0"/>
              <a:cs typeface="Tahoma" pitchFamily="34" charset="0"/>
            </a:endParaRPr>
          </a:p>
        </p:txBody>
      </p:sp>
      <p:pic>
        <p:nvPicPr>
          <p:cNvPr id="13" name="Picture 12" descr="dantri.jpg"/>
          <p:cNvPicPr/>
          <p:nvPr/>
        </p:nvPicPr>
        <p:blipFill>
          <a:blip r:embed="rId3"/>
          <a:stretch>
            <a:fillRect/>
          </a:stretch>
        </p:blipFill>
        <p:spPr>
          <a:xfrm>
            <a:off x="5181600" y="2788385"/>
            <a:ext cx="2840446" cy="1743710"/>
          </a:xfrm>
          <a:prstGeom prst="rect">
            <a:avLst/>
          </a:prstGeom>
        </p:spPr>
      </p:pic>
      <p:pic>
        <p:nvPicPr>
          <p:cNvPr id="14" name="Picture 13" descr="anh-nu-sinh-vi-pham-nguoc-duong-chay-tron-csgt-6.JPG"/>
          <p:cNvPicPr/>
          <p:nvPr/>
        </p:nvPicPr>
        <p:blipFill>
          <a:blip r:embed="rId4" cstate="print"/>
          <a:stretch>
            <a:fillRect/>
          </a:stretch>
        </p:blipFill>
        <p:spPr>
          <a:xfrm>
            <a:off x="914400" y="4858287"/>
            <a:ext cx="2861945" cy="1711325"/>
          </a:xfrm>
          <a:prstGeom prst="rect">
            <a:avLst/>
          </a:prstGeom>
        </p:spPr>
      </p:pic>
      <p:pic>
        <p:nvPicPr>
          <p:cNvPr id="15" name="Picture 14" descr="anh-nu-sinh-vi-pham-nguoc-duong-chay-tron-csgt-5.JPG"/>
          <p:cNvPicPr/>
          <p:nvPr/>
        </p:nvPicPr>
        <p:blipFill>
          <a:blip r:embed="rId5" cstate="print"/>
          <a:stretch>
            <a:fillRect/>
          </a:stretch>
        </p:blipFill>
        <p:spPr>
          <a:xfrm>
            <a:off x="5210628" y="4834844"/>
            <a:ext cx="2811417" cy="1712232"/>
          </a:xfrm>
          <a:prstGeom prst="rect">
            <a:avLst/>
          </a:prstGeom>
        </p:spPr>
      </p:pic>
      <p:sp>
        <p:nvSpPr>
          <p:cNvPr id="3" name="Rectangle 2"/>
          <p:cNvSpPr/>
          <p:nvPr/>
        </p:nvSpPr>
        <p:spPr>
          <a:xfrm>
            <a:off x="1042062" y="4455080"/>
            <a:ext cx="2584167" cy="287002"/>
          </a:xfrm>
          <a:prstGeom prst="rect">
            <a:avLst/>
          </a:prstGeom>
        </p:spPr>
        <p:txBody>
          <a:bodyPr wrap="square">
            <a:spAutoFit/>
          </a:bodyPr>
          <a:lstStyle/>
          <a:p>
            <a:pPr marR="355600" algn="ctr">
              <a:lnSpc>
                <a:spcPct val="115000"/>
              </a:lnSpc>
              <a:spcAft>
                <a:spcPts val="1000"/>
              </a:spcAft>
              <a:tabLst>
                <a:tab pos="755650" algn="l"/>
              </a:tabLst>
            </a:pPr>
            <a:r>
              <a:rPr lang="en-US" sz="1100" i="1" dirty="0" err="1" smtClean="0">
                <a:latin typeface="Tahoma" panose="020B0604030504040204" pitchFamily="34" charset="0"/>
                <a:ea typeface="Tahoma" panose="020B0604030504040204" pitchFamily="34" charset="0"/>
                <a:cs typeface="Tahoma" panose="020B0604030504040204" pitchFamily="34" charset="0"/>
              </a:rPr>
              <a:t>Phim</a:t>
            </a:r>
            <a:r>
              <a:rPr lang="en-US" sz="1100" i="1" dirty="0" smtClean="0">
                <a:latin typeface="Tahoma" panose="020B0604030504040204" pitchFamily="34" charset="0"/>
                <a:ea typeface="Tahoma" panose="020B0604030504040204" pitchFamily="34" charset="0"/>
                <a:cs typeface="Tahoma" panose="020B0604030504040204" pitchFamily="34" charset="0"/>
              </a:rPr>
              <a:t>: </a:t>
            </a:r>
            <a:r>
              <a:rPr lang="it-IT" sz="1100" i="1" dirty="0" smtClean="0">
                <a:latin typeface="Tahoma" panose="020B0604030504040204" pitchFamily="34" charset="0"/>
                <a:ea typeface="Tahoma" panose="020B0604030504040204" pitchFamily="34" charset="0"/>
                <a:cs typeface="Tahoma" panose="020B0604030504040204" pitchFamily="34" charset="0"/>
                <a:hlinkClick r:id="rId6" action="ppaction://hlinkfile"/>
              </a:rPr>
              <a:t>Dung o khi di xe.mp4</a:t>
            </a:r>
            <a:endParaRPr lang="en-US" sz="1200" dirty="0">
              <a:effectLst/>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5782329" y="4485577"/>
            <a:ext cx="1903085" cy="267253"/>
          </a:xfrm>
          <a:prstGeom prst="rect">
            <a:avLst/>
          </a:prstGeom>
        </p:spPr>
        <p:txBody>
          <a:bodyPr wrap="none">
            <a:spAutoFit/>
          </a:bodyPr>
          <a:lstStyle/>
          <a:p>
            <a:pPr marR="355600" algn="ctr">
              <a:lnSpc>
                <a:spcPct val="115000"/>
              </a:lnSpc>
              <a:spcAft>
                <a:spcPts val="1000"/>
              </a:spcAft>
              <a:tabLst>
                <a:tab pos="755650" algn="l"/>
              </a:tabLst>
            </a:pPr>
            <a:r>
              <a:rPr lang="en-US" sz="1100" i="1" dirty="0" err="1" smtClean="0">
                <a:latin typeface="Tahoma" panose="020B0604030504040204" pitchFamily="34" charset="0"/>
                <a:ea typeface="Tahoma" panose="020B0604030504040204" pitchFamily="34" charset="0"/>
                <a:cs typeface="Tahoma" panose="020B0604030504040204" pitchFamily="34" charset="0"/>
              </a:rPr>
              <a:t>Nguồn</a:t>
            </a:r>
            <a:r>
              <a:rPr lang="vi-VN" sz="1100" i="1" dirty="0" smtClean="0">
                <a:latin typeface="Tahoma" panose="020B0604030504040204" pitchFamily="34" charset="0"/>
                <a:ea typeface="Tahoma" panose="020B0604030504040204" pitchFamily="34" charset="0"/>
                <a:cs typeface="Tahoma" panose="020B0604030504040204" pitchFamily="34" charset="0"/>
              </a:rPr>
              <a:t>: </a:t>
            </a:r>
            <a:r>
              <a:rPr lang="en-US" sz="1100" i="1" dirty="0" smtClean="0">
                <a:latin typeface="Tahoma" panose="020B0604030504040204" pitchFamily="34" charset="0"/>
                <a:ea typeface="Tahoma" panose="020B0604030504040204" pitchFamily="34" charset="0"/>
                <a:cs typeface="Tahoma" panose="020B0604030504040204" pitchFamily="34" charset="0"/>
              </a:rPr>
              <a:t>dantri.com.vn</a:t>
            </a:r>
            <a:endParaRPr lang="en-US" sz="1200" dirty="0">
              <a:effectLst/>
              <a:latin typeface="Tahoma" panose="020B0604030504040204" pitchFamily="34" charset="0"/>
              <a:ea typeface="Tahoma" panose="020B0604030504040204" pitchFamily="34" charset="0"/>
              <a:cs typeface="Tahoma" panose="020B0604030504040204" pitchFamily="34" charset="0"/>
            </a:endParaRPr>
          </a:p>
        </p:txBody>
      </p:sp>
      <p:sp>
        <p:nvSpPr>
          <p:cNvPr id="5" name="Rectangle 4"/>
          <p:cNvSpPr/>
          <p:nvPr/>
        </p:nvSpPr>
        <p:spPr>
          <a:xfrm>
            <a:off x="1681691" y="6542977"/>
            <a:ext cx="1061509" cy="267253"/>
          </a:xfrm>
          <a:prstGeom prst="rect">
            <a:avLst/>
          </a:prstGeom>
        </p:spPr>
        <p:txBody>
          <a:bodyPr wrap="none">
            <a:spAutoFit/>
          </a:bodyPr>
          <a:lstStyle/>
          <a:p>
            <a:pPr>
              <a:lnSpc>
                <a:spcPct val="115000"/>
              </a:lnSpc>
              <a:spcAft>
                <a:spcPts val="1000"/>
              </a:spcAft>
            </a:pPr>
            <a:r>
              <a:rPr lang="en-US" sz="1100" i="1" dirty="0" err="1">
                <a:latin typeface="Tahoma" panose="020B0604030504040204" pitchFamily="34" charset="0"/>
                <a:ea typeface="Tahoma" panose="020B0604030504040204" pitchFamily="34" charset="0"/>
                <a:cs typeface="Tahoma" panose="020B0604030504040204" pitchFamily="34" charset="0"/>
              </a:rPr>
              <a:t>Nguồn</a:t>
            </a:r>
            <a:r>
              <a:rPr lang="en-US" sz="1100" i="1" dirty="0">
                <a:latin typeface="Tahoma" panose="020B0604030504040204" pitchFamily="34" charset="0"/>
                <a:ea typeface="Tahoma" panose="020B0604030504040204" pitchFamily="34" charset="0"/>
                <a:cs typeface="Tahoma" panose="020B0604030504040204" pitchFamily="34" charset="0"/>
              </a:rPr>
              <a:t>: vtc.vn</a:t>
            </a:r>
            <a:endParaRPr lang="en-US" sz="1200" dirty="0">
              <a:effectLst/>
              <a:latin typeface="Tahoma" panose="020B0604030504040204" pitchFamily="34" charset="0"/>
              <a:ea typeface="Tahoma" panose="020B0604030504040204" pitchFamily="34" charset="0"/>
              <a:cs typeface="Tahoma" panose="020B0604030504040204" pitchFamily="34" charset="0"/>
            </a:endParaRPr>
          </a:p>
        </p:txBody>
      </p:sp>
      <p:sp>
        <p:nvSpPr>
          <p:cNvPr id="16" name="Rectangle 15"/>
          <p:cNvSpPr/>
          <p:nvPr/>
        </p:nvSpPr>
        <p:spPr>
          <a:xfrm>
            <a:off x="6059281" y="6562355"/>
            <a:ext cx="1061509" cy="267253"/>
          </a:xfrm>
          <a:prstGeom prst="rect">
            <a:avLst/>
          </a:prstGeom>
        </p:spPr>
        <p:txBody>
          <a:bodyPr wrap="none">
            <a:spAutoFit/>
          </a:bodyPr>
          <a:lstStyle/>
          <a:p>
            <a:pPr>
              <a:lnSpc>
                <a:spcPct val="115000"/>
              </a:lnSpc>
              <a:spcAft>
                <a:spcPts val="1000"/>
              </a:spcAft>
            </a:pPr>
            <a:r>
              <a:rPr lang="en-US" sz="1100" i="1" dirty="0" err="1">
                <a:latin typeface="Tahoma" panose="020B0604030504040204" pitchFamily="34" charset="0"/>
                <a:ea typeface="Tahoma" panose="020B0604030504040204" pitchFamily="34" charset="0"/>
                <a:cs typeface="Tahoma" panose="020B0604030504040204" pitchFamily="34" charset="0"/>
              </a:rPr>
              <a:t>Nguồn</a:t>
            </a:r>
            <a:r>
              <a:rPr lang="en-US" sz="1100" i="1" dirty="0">
                <a:latin typeface="Tahoma" panose="020B0604030504040204" pitchFamily="34" charset="0"/>
                <a:ea typeface="Tahoma" panose="020B0604030504040204" pitchFamily="34" charset="0"/>
                <a:cs typeface="Tahoma" panose="020B0604030504040204" pitchFamily="34" charset="0"/>
              </a:rPr>
              <a:t>: vtc.vn</a:t>
            </a:r>
            <a:endParaRPr lang="en-US" sz="1200" dirty="0">
              <a:effectLst/>
              <a:latin typeface="Tahoma" panose="020B0604030504040204" pitchFamily="34" charset="0"/>
              <a:ea typeface="Tahoma" panose="020B0604030504040204" pitchFamily="34" charset="0"/>
              <a:cs typeface="Tahoma" panose="020B0604030504040204" pitchFamily="34" charset="0"/>
            </a:endParaRPr>
          </a:p>
        </p:txBody>
      </p:sp>
      <p:pic>
        <p:nvPicPr>
          <p:cNvPr id="17" name="Picture 16"/>
          <p:cNvPicPr>
            <a:picLocks noChangeAspect="1"/>
          </p:cNvPicPr>
          <p:nvPr/>
        </p:nvPicPr>
        <p:blipFill>
          <a:blip r:embed="rId7" cstate="print"/>
          <a:stretch>
            <a:fillRect/>
          </a:stretch>
        </p:blipFill>
        <p:spPr>
          <a:xfrm>
            <a:off x="1042063" y="2761387"/>
            <a:ext cx="2584167" cy="1693694"/>
          </a:xfrm>
          <a:prstGeom prst="rect">
            <a:avLst/>
          </a:prstGeom>
        </p:spPr>
      </p:pic>
      <p:sp>
        <p:nvSpPr>
          <p:cNvPr id="2" name="Rectangle 1"/>
          <p:cNvSpPr/>
          <p:nvPr/>
        </p:nvSpPr>
        <p:spPr>
          <a:xfrm>
            <a:off x="5410200" y="5257800"/>
            <a:ext cx="2611845"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Thay ảnh đi xe đạp chở 3</a:t>
            </a:r>
            <a:endParaRPr lang="en-US"/>
          </a:p>
        </p:txBody>
      </p:sp>
    </p:spTree>
    <p:extLst>
      <p:ext uri="{BB962C8B-B14F-4D97-AF65-F5344CB8AC3E}">
        <p14:creationId xmlns:p14="http://schemas.microsoft.com/office/powerpoint/2010/main" val="3163853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wipe(down)">
                                      <p:cBhvr>
                                        <p:cTn id="7" dur="500"/>
                                        <p:tgtEl>
                                          <p:spTgt spid="8">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wipe(down)">
                                      <p:cBhvr>
                                        <p:cTn id="10" dur="500"/>
                                        <p:tgtEl>
                                          <p:spTgt spid="8">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wipe(down)">
                                      <p:cBhvr>
                                        <p:cTn id="13" dur="500"/>
                                        <p:tgtEl>
                                          <p:spTgt spid="8">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down)">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500"/>
                                        <p:tgtEl>
                                          <p:spTgt spid="15"/>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down)">
                                      <p:cBhvr>
                                        <p:cTn id="4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animBg="1"/>
      <p:bldP spid="3" grpId="0"/>
      <p:bldP spid="4" grpId="0"/>
      <p:bldP spid="5" grpId="0"/>
      <p:bldP spid="1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a:spLocks noChangeArrowheads="1"/>
          </p:cNvSpPr>
          <p:nvPr/>
        </p:nvSpPr>
        <p:spPr bwMode="auto">
          <a:xfrm>
            <a:off x="151130" y="1066800"/>
            <a:ext cx="8764270" cy="1833789"/>
          </a:xfrm>
          <a:prstGeom prst="rect">
            <a:avLst/>
          </a:prstGeom>
          <a:solidFill>
            <a:schemeClr val="accent5">
              <a:lumMod val="40000"/>
              <a:lumOff val="60000"/>
            </a:schemeClr>
          </a:solidFill>
          <a:ln w="22225">
            <a:noFill/>
            <a:miter lim="800000"/>
            <a:headEnd/>
            <a:tailEnd/>
          </a:ln>
          <a:effectLst>
            <a:outerShdw blurRad="50800" dist="38100" dir="2700000" algn="tl" rotWithShape="0">
              <a:prstClr val="black">
                <a:alpha val="40000"/>
              </a:prstClr>
            </a:outerShdw>
          </a:effectLst>
        </p:spPr>
        <p:txBody>
          <a:bodyPr anchor="ctr"/>
          <a:lstStyle>
            <a:defPPr>
              <a:defRPr lang="en-US"/>
            </a:defPPr>
            <a:lvl1pPr algn="just" eaLnBrk="1" hangingPunct="1">
              <a:lnSpc>
                <a:spcPct val="150000"/>
              </a:lnSpc>
              <a:defRPr sz="2000" b="1" u="sng">
                <a:solidFill>
                  <a:schemeClr val="accent5">
                    <a:lumMod val="50000"/>
                  </a:schemeClr>
                </a:solidFill>
                <a:latin typeface="Tahoma" pitchFamily="34" charset="0"/>
                <a:cs typeface="Tahoma" pitchFamily="34" charset="0"/>
              </a:defRPr>
            </a:lvl1pPr>
          </a:lstStyle>
          <a:p>
            <a:pPr indent="457200" algn="l">
              <a:lnSpc>
                <a:spcPct val="115000"/>
              </a:lnSpc>
              <a:spcBef>
                <a:spcPts val="600"/>
              </a:spcBef>
              <a:spcAft>
                <a:spcPts val="600"/>
              </a:spcAft>
            </a:pPr>
            <a:r>
              <a:rPr lang="vi-VN" sz="1700" u="none" dirty="0" smtClean="0">
                <a:solidFill>
                  <a:srgbClr val="000099"/>
                </a:solidFill>
              </a:rPr>
              <a:t>Hiện </a:t>
            </a:r>
            <a:r>
              <a:rPr lang="vi-VN" sz="1700" u="none" dirty="0">
                <a:solidFill>
                  <a:srgbClr val="000099"/>
                </a:solidFill>
              </a:rPr>
              <a:t>trạng tham gia giao thông bằng xe đạp, xe đạp điện của học sinh:</a:t>
            </a:r>
            <a:endParaRPr lang="en-US" sz="1700" u="none" dirty="0">
              <a:solidFill>
                <a:srgbClr val="000099"/>
              </a:solidFill>
            </a:endParaRPr>
          </a:p>
          <a:p>
            <a:pPr>
              <a:lnSpc>
                <a:spcPct val="115000"/>
              </a:lnSpc>
              <a:spcBef>
                <a:spcPts val="600"/>
              </a:spcBef>
              <a:spcAft>
                <a:spcPts val="600"/>
              </a:spcAft>
            </a:pPr>
            <a:r>
              <a:rPr lang="vi-VN" sz="1700" b="0" u="none" dirty="0">
                <a:solidFill>
                  <a:schemeClr val="tx1"/>
                </a:solidFill>
              </a:rPr>
              <a:t>Trên các tuyến đường ở cả nông thôn và thành thị, </a:t>
            </a:r>
            <a:r>
              <a:rPr lang="vi-VN" sz="1700" b="0" u="none" dirty="0" smtClean="0">
                <a:solidFill>
                  <a:schemeClr val="tx1"/>
                </a:solidFill>
              </a:rPr>
              <a:t>học sinh</a:t>
            </a:r>
            <a:r>
              <a:rPr lang="en-US" sz="1700" b="0" u="none" dirty="0" smtClean="0">
                <a:solidFill>
                  <a:schemeClr val="tx1"/>
                </a:solidFill>
              </a:rPr>
              <a:t> </a:t>
            </a:r>
            <a:r>
              <a:rPr lang="en-US" sz="1700" b="0" u="none" dirty="0" err="1" smtClean="0">
                <a:solidFill>
                  <a:schemeClr val="tx1"/>
                </a:solidFill>
              </a:rPr>
              <a:t>thường</a:t>
            </a:r>
            <a:r>
              <a:rPr lang="en-US" sz="1700" b="0" u="none" dirty="0" smtClean="0">
                <a:solidFill>
                  <a:schemeClr val="tx1"/>
                </a:solidFill>
              </a:rPr>
              <a:t> </a:t>
            </a:r>
            <a:r>
              <a:rPr lang="en-US" sz="1700" b="0" u="none" dirty="0" err="1" smtClean="0">
                <a:solidFill>
                  <a:schemeClr val="tx1"/>
                </a:solidFill>
              </a:rPr>
              <a:t>xuyên</a:t>
            </a:r>
            <a:r>
              <a:rPr lang="vi-VN" sz="1700" b="0" u="none" dirty="0" smtClean="0">
                <a:solidFill>
                  <a:schemeClr val="tx1"/>
                </a:solidFill>
              </a:rPr>
              <a:t> </a:t>
            </a:r>
            <a:r>
              <a:rPr lang="vi-VN" sz="1700" b="0" u="none" dirty="0">
                <a:solidFill>
                  <a:schemeClr val="tx1"/>
                </a:solidFill>
              </a:rPr>
              <a:t>ngang nhiên đi xe đạp phóng nhanh vượt ẩu, vượt đèn đỏ, dàn hàng hai, </a:t>
            </a:r>
            <a:r>
              <a:rPr lang="en-US" sz="1700" b="0" u="none" dirty="0" err="1" smtClean="0">
                <a:solidFill>
                  <a:schemeClr val="tx1"/>
                </a:solidFill>
              </a:rPr>
              <a:t>hàng</a:t>
            </a:r>
            <a:r>
              <a:rPr lang="en-US" sz="1700" b="0" u="none" dirty="0" smtClean="0">
                <a:solidFill>
                  <a:schemeClr val="tx1"/>
                </a:solidFill>
              </a:rPr>
              <a:t> </a:t>
            </a:r>
            <a:r>
              <a:rPr lang="vi-VN" sz="1700" b="0" u="none" dirty="0" smtClean="0">
                <a:solidFill>
                  <a:schemeClr val="tx1"/>
                </a:solidFill>
              </a:rPr>
              <a:t>ba </a:t>
            </a:r>
            <a:r>
              <a:rPr lang="vi-VN" sz="1700" b="0" u="none" dirty="0">
                <a:solidFill>
                  <a:schemeClr val="tx1"/>
                </a:solidFill>
              </a:rPr>
              <a:t>trên đường, đi xe đạp điện không đội mũ bảo hiểm, vượt đèn đỏ, đeo tai nghe, vừa tham gia giao thông vừa nghe nhạc và thậm chí có những chiếc xe đạp điện chở ba người rất nguy hiểm</a:t>
            </a:r>
            <a:r>
              <a:rPr lang="vi-VN" sz="1700" b="0" u="none" dirty="0" smtClean="0">
                <a:solidFill>
                  <a:schemeClr val="tx1"/>
                </a:solidFill>
              </a:rPr>
              <a:t>.</a:t>
            </a:r>
            <a:endParaRPr lang="en-US" sz="1700" b="0" u="none" dirty="0">
              <a:solidFill>
                <a:schemeClr val="tx1"/>
              </a:solidFill>
            </a:endParaRPr>
          </a:p>
        </p:txBody>
      </p:sp>
      <p:sp>
        <p:nvSpPr>
          <p:cNvPr id="34819" name="Slide Number Placeholder 3"/>
          <p:cNvSpPr>
            <a:spLocks noGrp="1"/>
          </p:cNvSpPr>
          <p:nvPr>
            <p:ph type="sldNum" sz="quarter" idx="12"/>
          </p:nvPr>
        </p:nvSpPr>
        <p:spPr bwMode="auto">
          <a:xfrm>
            <a:off x="6553200" y="6488150"/>
            <a:ext cx="2133600" cy="365125"/>
          </a:xfrm>
          <a:noFill/>
          <a:ln>
            <a:miter lim="800000"/>
            <a:headEnd/>
            <a:tailEnd/>
          </a:ln>
        </p:spPr>
        <p:txBody>
          <a:bodyPr/>
          <a:lstStyle/>
          <a:p>
            <a:fld id="{491EDF3F-E2E7-471B-9F75-723DB8E99120}" type="slidenum">
              <a:rPr lang="en-US" altLang="en-US"/>
              <a:pPr/>
              <a:t>65</a:t>
            </a:fld>
            <a:endParaRPr lang="en-US" altLang="en-US"/>
          </a:p>
        </p:txBody>
      </p:sp>
      <p:sp>
        <p:nvSpPr>
          <p:cNvPr id="10" name="TextBox 9"/>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6" name="Title 2"/>
          <p:cNvSpPr txBox="1">
            <a:spLocks/>
          </p:cNvSpPr>
          <p:nvPr/>
        </p:nvSpPr>
        <p:spPr bwMode="auto">
          <a:xfrm>
            <a:off x="152400" y="381000"/>
            <a:ext cx="87630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vi-VN" sz="2200" b="1" dirty="0" smtClean="0">
                <a:latin typeface="Tahoma" panose="020B0604030504040204" pitchFamily="34" charset="0"/>
                <a:ea typeface="Tahoma" panose="020B0604030504040204" pitchFamily="34" charset="0"/>
                <a:cs typeface="Tahoma" panose="020B0604030504040204" pitchFamily="34" charset="0"/>
              </a:rPr>
              <a:t>1. </a:t>
            </a:r>
            <a:r>
              <a:rPr lang="vi-VN" sz="2200" b="1" dirty="0">
                <a:latin typeface="Tahoma" panose="020B0604030504040204" pitchFamily="34" charset="0"/>
                <a:ea typeface="Tahoma" panose="020B0604030504040204" pitchFamily="34" charset="0"/>
                <a:cs typeface="Tahoma" panose="020B0604030504040204" pitchFamily="34" charset="0"/>
              </a:rPr>
              <a:t>Tình hình tham gia giao thông bằng xe đạp, xe đạp điện</a:t>
            </a:r>
            <a:endParaRPr lang="en-US" sz="22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3014246"/>
            <a:ext cx="2133600" cy="1600200"/>
          </a:xfrm>
          <a:prstGeom prst="rect">
            <a:avLst/>
          </a:prstGeom>
        </p:spPr>
      </p:pic>
      <p:sp>
        <p:nvSpPr>
          <p:cNvPr id="3" name="Rectangle 2"/>
          <p:cNvSpPr/>
          <p:nvPr/>
        </p:nvSpPr>
        <p:spPr>
          <a:xfrm>
            <a:off x="321385" y="4614446"/>
            <a:ext cx="2270173" cy="338554"/>
          </a:xfrm>
          <a:prstGeom prst="rect">
            <a:avLst/>
          </a:prstGeom>
        </p:spPr>
        <p:txBody>
          <a:bodyPr wrap="none">
            <a:spAutoFit/>
          </a:bodyPr>
          <a:lstStyle/>
          <a:p>
            <a:pPr algn="ctr"/>
            <a:r>
              <a:rPr lang="en-US" sz="1600" dirty="0" err="1" smtClean="0"/>
              <a:t>Nguồn</a:t>
            </a:r>
            <a:r>
              <a:rPr lang="en-US" sz="1600" dirty="0" smtClean="0"/>
              <a:t>: vietnamplus.vn</a:t>
            </a:r>
            <a:endParaRPr lang="en-US" sz="16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2506" y="3014246"/>
            <a:ext cx="2397694" cy="16002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33320" y="2996103"/>
            <a:ext cx="2424879" cy="1618343"/>
          </a:xfrm>
          <a:prstGeom prst="rect">
            <a:avLst/>
          </a:prstGeom>
        </p:spPr>
      </p:pic>
      <p:sp>
        <p:nvSpPr>
          <p:cNvPr id="11" name="Rectangle 10"/>
          <p:cNvSpPr/>
          <p:nvPr/>
        </p:nvSpPr>
        <p:spPr>
          <a:xfrm>
            <a:off x="2853319" y="4597569"/>
            <a:ext cx="2861681" cy="338554"/>
          </a:xfrm>
          <a:prstGeom prst="rect">
            <a:avLst/>
          </a:prstGeom>
        </p:spPr>
        <p:txBody>
          <a:bodyPr wrap="none">
            <a:spAutoFit/>
          </a:bodyPr>
          <a:lstStyle/>
          <a:p>
            <a:pPr algn="ctr"/>
            <a:r>
              <a:rPr lang="en-US" sz="1600" dirty="0" err="1" smtClean="0"/>
              <a:t>Nguồn:baoquangninh.com.vn</a:t>
            </a:r>
            <a:endParaRPr lang="en-US" sz="1600" dirty="0"/>
          </a:p>
        </p:txBody>
      </p:sp>
      <p:sp>
        <p:nvSpPr>
          <p:cNvPr id="12" name="Rectangle 11"/>
          <p:cNvSpPr/>
          <p:nvPr/>
        </p:nvSpPr>
        <p:spPr>
          <a:xfrm>
            <a:off x="5901319" y="4579426"/>
            <a:ext cx="2861681" cy="338554"/>
          </a:xfrm>
          <a:prstGeom prst="rect">
            <a:avLst/>
          </a:prstGeom>
        </p:spPr>
        <p:txBody>
          <a:bodyPr wrap="none">
            <a:spAutoFit/>
          </a:bodyPr>
          <a:lstStyle/>
          <a:p>
            <a:pPr algn="ctr"/>
            <a:r>
              <a:rPr lang="en-US" sz="1600" dirty="0" err="1" smtClean="0"/>
              <a:t>Nguồn:baoquangninh.com.vn</a:t>
            </a:r>
            <a:endParaRPr lang="en-US" sz="1600" dirty="0"/>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1385" y="4977668"/>
            <a:ext cx="2136420" cy="1546768"/>
          </a:xfrm>
          <a:prstGeom prst="rect">
            <a:avLst/>
          </a:prstGeom>
        </p:spPr>
      </p:pic>
      <p:sp>
        <p:nvSpPr>
          <p:cNvPr id="13" name="Rectangle 12"/>
          <p:cNvSpPr/>
          <p:nvPr/>
        </p:nvSpPr>
        <p:spPr>
          <a:xfrm>
            <a:off x="236513" y="6524436"/>
            <a:ext cx="2350506" cy="338554"/>
          </a:xfrm>
          <a:prstGeom prst="rect">
            <a:avLst/>
          </a:prstGeom>
        </p:spPr>
        <p:txBody>
          <a:bodyPr wrap="square">
            <a:spAutoFit/>
          </a:bodyPr>
          <a:lstStyle/>
          <a:p>
            <a:pPr algn="ctr"/>
            <a:r>
              <a:rPr lang="en-US" sz="1600" dirty="0" err="1" smtClean="0"/>
              <a:t>Nguồn</a:t>
            </a:r>
            <a:r>
              <a:rPr lang="en-US" sz="1600" dirty="0" smtClean="0"/>
              <a:t>: baomoi.com</a:t>
            </a:r>
            <a:endParaRPr lang="en-US" sz="1600" dirty="0"/>
          </a:p>
        </p:txBody>
      </p:sp>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27020" y="4977668"/>
            <a:ext cx="2383180" cy="1587197"/>
          </a:xfrm>
          <a:prstGeom prst="rect">
            <a:avLst/>
          </a:prstGeom>
        </p:spPr>
      </p:pic>
      <p:sp>
        <p:nvSpPr>
          <p:cNvPr id="15" name="Rectangle 14"/>
          <p:cNvSpPr/>
          <p:nvPr/>
        </p:nvSpPr>
        <p:spPr>
          <a:xfrm>
            <a:off x="2895600" y="6595646"/>
            <a:ext cx="2622834" cy="338554"/>
          </a:xfrm>
          <a:prstGeom prst="rect">
            <a:avLst/>
          </a:prstGeom>
        </p:spPr>
        <p:txBody>
          <a:bodyPr wrap="none">
            <a:spAutoFit/>
          </a:bodyPr>
          <a:lstStyle/>
          <a:p>
            <a:pPr algn="ctr"/>
            <a:r>
              <a:rPr lang="en-US" sz="1600" dirty="0" err="1" smtClean="0"/>
              <a:t>Nguồn</a:t>
            </a:r>
            <a:r>
              <a:rPr lang="en-US" sz="1600" dirty="0"/>
              <a:t>: tapchigiaothong.vn</a:t>
            </a:r>
          </a:p>
        </p:txBody>
      </p:sp>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54992" y="4969209"/>
            <a:ext cx="2403208" cy="1595655"/>
          </a:xfrm>
          <a:prstGeom prst="rect">
            <a:avLst/>
          </a:prstGeom>
        </p:spPr>
      </p:pic>
      <p:sp>
        <p:nvSpPr>
          <p:cNvPr id="17" name="Rectangle 16"/>
          <p:cNvSpPr/>
          <p:nvPr/>
        </p:nvSpPr>
        <p:spPr>
          <a:xfrm>
            <a:off x="6080392" y="6564864"/>
            <a:ext cx="2478785" cy="338554"/>
          </a:xfrm>
          <a:prstGeom prst="rect">
            <a:avLst/>
          </a:prstGeom>
        </p:spPr>
        <p:txBody>
          <a:bodyPr wrap="square">
            <a:spAutoFit/>
          </a:bodyPr>
          <a:lstStyle/>
          <a:p>
            <a:pPr algn="ctr"/>
            <a:r>
              <a:rPr lang="en-US" sz="1600" dirty="0" err="1" smtClean="0"/>
              <a:t>Nguồn</a:t>
            </a:r>
            <a:r>
              <a:rPr lang="en-US" sz="1600" dirty="0"/>
              <a:t>: </a:t>
            </a:r>
            <a:r>
              <a:rPr lang="en-US" sz="1600" dirty="0" smtClean="0"/>
              <a:t>baomoi.com</a:t>
            </a:r>
            <a:endParaRPr lang="en-US" sz="1600" dirty="0"/>
          </a:p>
        </p:txBody>
      </p:sp>
    </p:spTree>
    <p:extLst>
      <p:ext uri="{BB962C8B-B14F-4D97-AF65-F5344CB8AC3E}">
        <p14:creationId xmlns:p14="http://schemas.microsoft.com/office/powerpoint/2010/main" val="1686977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down)">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down)">
                                      <p:cBhvr>
                                        <p:cTn id="33" dur="500"/>
                                        <p:tgtEl>
                                          <p:spTgt spid="5"/>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down)">
                                      <p:cBhvr>
                                        <p:cTn id="41" dur="500"/>
                                        <p:tgtEl>
                                          <p:spTgt spid="8"/>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down)">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wipe(down)">
                                      <p:cBhvr>
                                        <p:cTn id="49" dur="500"/>
                                        <p:tgtEl>
                                          <p:spTgt spid="9"/>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down)">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wipe(down)">
                                      <p:cBhvr>
                                        <p:cTn id="57" dur="500"/>
                                        <p:tgtEl>
                                          <p:spTgt spid="14"/>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wipe(down)">
                                      <p:cBhvr>
                                        <p:cTn id="6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p:bldP spid="13" grpId="0"/>
      <p:bldP spid="15" grpId="0"/>
      <p:bldP spid="17"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p:cNvSpPr/>
          <p:nvPr/>
        </p:nvSpPr>
        <p:spPr>
          <a:xfrm>
            <a:off x="152399" y="5684625"/>
            <a:ext cx="8732484" cy="948853"/>
          </a:xfrm>
          <a:prstGeom prst="roundRect">
            <a:avLst/>
          </a:prstGeom>
          <a:solidFill>
            <a:srgbClr val="FF33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152400" y="2971800"/>
            <a:ext cx="8732484" cy="2018763"/>
          </a:xfrm>
          <a:prstGeom prst="round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139699" y="1638990"/>
            <a:ext cx="8762999" cy="1038896"/>
          </a:xfrm>
          <a:prstGeom prst="round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19" name="Slide Number Placeholder 3"/>
          <p:cNvSpPr>
            <a:spLocks noGrp="1"/>
          </p:cNvSpPr>
          <p:nvPr>
            <p:ph type="sldNum" sz="quarter" idx="12"/>
          </p:nvPr>
        </p:nvSpPr>
        <p:spPr bwMode="auto">
          <a:xfrm>
            <a:off x="6553200" y="6492875"/>
            <a:ext cx="2133600" cy="365125"/>
          </a:xfrm>
          <a:noFill/>
          <a:ln>
            <a:miter lim="800000"/>
            <a:headEnd/>
            <a:tailEnd/>
          </a:ln>
        </p:spPr>
        <p:txBody>
          <a:bodyPr/>
          <a:lstStyle/>
          <a:p>
            <a:fld id="{491EDF3F-E2E7-471B-9F75-723DB8E99120}" type="slidenum">
              <a:rPr lang="en-US" altLang="en-US"/>
              <a:pPr/>
              <a:t>66</a:t>
            </a:fld>
            <a:endParaRPr lang="en-US" altLang="en-US"/>
          </a:p>
        </p:txBody>
      </p:sp>
      <p:sp>
        <p:nvSpPr>
          <p:cNvPr id="10" name="TextBox 9"/>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6" name="Title 2"/>
          <p:cNvSpPr txBox="1">
            <a:spLocks/>
          </p:cNvSpPr>
          <p:nvPr/>
        </p:nvSpPr>
        <p:spPr bwMode="auto">
          <a:xfrm>
            <a:off x="152400" y="381000"/>
            <a:ext cx="87630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vi-VN" sz="2200" b="1" dirty="0" smtClean="0">
                <a:latin typeface="Tahoma" panose="020B0604030504040204" pitchFamily="34" charset="0"/>
                <a:ea typeface="Tahoma" panose="020B0604030504040204" pitchFamily="34" charset="0"/>
                <a:cs typeface="Tahoma" panose="020B0604030504040204" pitchFamily="34" charset="0"/>
              </a:rPr>
              <a:t>1. </a:t>
            </a:r>
            <a:r>
              <a:rPr lang="vi-VN" sz="2200" b="1" dirty="0">
                <a:latin typeface="Tahoma" panose="020B0604030504040204" pitchFamily="34" charset="0"/>
                <a:ea typeface="Tahoma" panose="020B0604030504040204" pitchFamily="34" charset="0"/>
                <a:cs typeface="Tahoma" panose="020B0604030504040204" pitchFamily="34" charset="0"/>
              </a:rPr>
              <a:t>Tình hình tham gia giao thông bằng xe đạp, xe đạp điện</a:t>
            </a:r>
            <a:endParaRPr lang="en-US" sz="2200" b="1" dirty="0">
              <a:latin typeface="Tahoma" panose="020B0604030504040204" pitchFamily="34" charset="0"/>
              <a:ea typeface="Tahoma" panose="020B0604030504040204" pitchFamily="34" charset="0"/>
              <a:cs typeface="Tahoma" panose="020B0604030504040204" pitchFamily="34" charset="0"/>
            </a:endParaRPr>
          </a:p>
        </p:txBody>
      </p:sp>
      <p:sp>
        <p:nvSpPr>
          <p:cNvPr id="2" name="Rectangle 1"/>
          <p:cNvSpPr/>
          <p:nvPr/>
        </p:nvSpPr>
        <p:spPr>
          <a:xfrm>
            <a:off x="-228600" y="1036918"/>
            <a:ext cx="9372600" cy="410882"/>
          </a:xfrm>
          <a:prstGeom prst="rect">
            <a:avLst/>
          </a:prstGeom>
        </p:spPr>
        <p:txBody>
          <a:bodyPr wrap="square">
            <a:spAutoFit/>
          </a:bodyPr>
          <a:lstStyle/>
          <a:p>
            <a:pPr indent="457200">
              <a:lnSpc>
                <a:spcPct val="115000"/>
              </a:lnSpc>
              <a:spcBef>
                <a:spcPts val="600"/>
              </a:spcBef>
              <a:spcAft>
                <a:spcPts val="600"/>
              </a:spcAft>
            </a:pPr>
            <a:r>
              <a:rPr lang="vi-VN" b="1" dirty="0">
                <a:solidFill>
                  <a:srgbClr val="000099"/>
                </a:solidFill>
              </a:rPr>
              <a:t>Hậu quả của việc tham gia giao thông bằng</a:t>
            </a:r>
            <a:r>
              <a:rPr lang="en-US" b="1" dirty="0">
                <a:solidFill>
                  <a:srgbClr val="000099"/>
                </a:solidFill>
              </a:rPr>
              <a:t> </a:t>
            </a:r>
            <a:r>
              <a:rPr lang="vi-VN" b="1" dirty="0">
                <a:solidFill>
                  <a:srgbClr val="000099"/>
                </a:solidFill>
              </a:rPr>
              <a:t>xe đạp</a:t>
            </a:r>
            <a:r>
              <a:rPr lang="en-US" b="1" dirty="0">
                <a:solidFill>
                  <a:srgbClr val="000099"/>
                </a:solidFill>
              </a:rPr>
              <a:t>,</a:t>
            </a:r>
            <a:r>
              <a:rPr lang="vi-VN" b="1" dirty="0">
                <a:solidFill>
                  <a:srgbClr val="000099"/>
                </a:solidFill>
              </a:rPr>
              <a:t> xe đạp điện</a:t>
            </a:r>
            <a:r>
              <a:rPr lang="en-US" b="1" dirty="0">
                <a:solidFill>
                  <a:srgbClr val="000099"/>
                </a:solidFill>
              </a:rPr>
              <a:t> </a:t>
            </a:r>
            <a:r>
              <a:rPr lang="vi-VN" b="1" dirty="0">
                <a:solidFill>
                  <a:srgbClr val="000099"/>
                </a:solidFill>
              </a:rPr>
              <a:t>không an toàn:</a:t>
            </a:r>
            <a:endParaRPr lang="en-US" b="1" dirty="0">
              <a:solidFill>
                <a:srgbClr val="000099"/>
              </a:solidFill>
            </a:endParaRPr>
          </a:p>
        </p:txBody>
      </p:sp>
      <p:sp>
        <p:nvSpPr>
          <p:cNvPr id="3" name="Rectangle 2"/>
          <p:cNvSpPr/>
          <p:nvPr/>
        </p:nvSpPr>
        <p:spPr>
          <a:xfrm>
            <a:off x="1447800" y="1831775"/>
            <a:ext cx="6946900" cy="729430"/>
          </a:xfrm>
          <a:prstGeom prst="rect">
            <a:avLst/>
          </a:prstGeom>
          <a:noFill/>
        </p:spPr>
        <p:txBody>
          <a:bodyPr wrap="square">
            <a:spAutoFit/>
          </a:bodyPr>
          <a:lstStyle/>
          <a:p>
            <a:pPr algn="ctr">
              <a:lnSpc>
                <a:spcPct val="115000"/>
              </a:lnSpc>
              <a:spcBef>
                <a:spcPts val="600"/>
              </a:spcBef>
              <a:spcAft>
                <a:spcPts val="600"/>
              </a:spcAft>
            </a:pPr>
            <a:r>
              <a:rPr lang="en-US" dirty="0" smtClean="0"/>
              <a:t>Ả</a:t>
            </a:r>
            <a:r>
              <a:rPr lang="vi-VN" dirty="0" smtClean="0"/>
              <a:t>nh </a:t>
            </a:r>
            <a:r>
              <a:rPr lang="vi-VN" dirty="0"/>
              <a:t>hưởng đến ATGT</a:t>
            </a:r>
            <a:r>
              <a:rPr lang="en-US" dirty="0"/>
              <a:t> </a:t>
            </a:r>
            <a:r>
              <a:rPr lang="vi-VN" dirty="0"/>
              <a:t>trên đường </a:t>
            </a:r>
            <a:r>
              <a:rPr lang="en-US" dirty="0" smtClean="0"/>
              <a:t>&amp; </a:t>
            </a:r>
            <a:r>
              <a:rPr lang="vi-VN" dirty="0" smtClean="0"/>
              <a:t>gây </a:t>
            </a:r>
            <a:r>
              <a:rPr lang="vi-VN" dirty="0"/>
              <a:t>phản cảm </a:t>
            </a:r>
            <a:r>
              <a:rPr lang="en-US" dirty="0" err="1" smtClean="0"/>
              <a:t>về</a:t>
            </a:r>
            <a:r>
              <a:rPr lang="en-US" dirty="0" smtClean="0"/>
              <a:t> </a:t>
            </a:r>
            <a:r>
              <a:rPr lang="en-US" dirty="0" err="1" smtClean="0"/>
              <a:t>hình</a:t>
            </a:r>
            <a:r>
              <a:rPr lang="en-US" dirty="0" smtClean="0"/>
              <a:t> </a:t>
            </a:r>
            <a:r>
              <a:rPr lang="en-US" dirty="0" err="1" smtClean="0"/>
              <a:t>ảnh</a:t>
            </a:r>
            <a:r>
              <a:rPr lang="en-US" dirty="0" smtClean="0"/>
              <a:t> </a:t>
            </a:r>
            <a:r>
              <a:rPr lang="en-US" dirty="0" err="1" smtClean="0"/>
              <a:t>học</a:t>
            </a:r>
            <a:r>
              <a:rPr lang="en-US" dirty="0" smtClean="0"/>
              <a:t> </a:t>
            </a:r>
            <a:r>
              <a:rPr lang="en-US" dirty="0" err="1" smtClean="0"/>
              <a:t>sinh</a:t>
            </a:r>
            <a:r>
              <a:rPr lang="en-US" dirty="0" smtClean="0"/>
              <a:t> vi </a:t>
            </a:r>
            <a:r>
              <a:rPr lang="en-US" dirty="0" err="1" smtClean="0"/>
              <a:t>phạm</a:t>
            </a:r>
            <a:r>
              <a:rPr lang="en-US" dirty="0" smtClean="0"/>
              <a:t> </a:t>
            </a:r>
            <a:r>
              <a:rPr lang="en-US" dirty="0" err="1" smtClean="0"/>
              <a:t>giao</a:t>
            </a:r>
            <a:r>
              <a:rPr lang="en-US" dirty="0" smtClean="0"/>
              <a:t> </a:t>
            </a:r>
            <a:r>
              <a:rPr lang="en-US" dirty="0" err="1" smtClean="0"/>
              <a:t>thông</a:t>
            </a:r>
            <a:endParaRPr lang="en-US" dirty="0"/>
          </a:p>
        </p:txBody>
      </p:sp>
      <p:sp>
        <p:nvSpPr>
          <p:cNvPr id="5" name="Rectangle 4"/>
          <p:cNvSpPr/>
          <p:nvPr/>
        </p:nvSpPr>
        <p:spPr>
          <a:xfrm>
            <a:off x="1724144" y="5736115"/>
            <a:ext cx="7239000" cy="786560"/>
          </a:xfrm>
          <a:prstGeom prst="rect">
            <a:avLst/>
          </a:prstGeom>
          <a:noFill/>
        </p:spPr>
        <p:txBody>
          <a:bodyPr wrap="square" anchor="ctr" anchorCtr="0">
            <a:noAutofit/>
          </a:bodyPr>
          <a:lstStyle/>
          <a:p>
            <a:r>
              <a:rPr lang="en-US" dirty="0" smtClean="0"/>
              <a:t>N</a:t>
            </a:r>
            <a:r>
              <a:rPr lang="vi-VN" dirty="0" smtClean="0"/>
              <a:t>gười giám hộ của các em sẽ bị cơ quan chức năng xử lý vi phạm hành chính và các em sẽ bị gửi thông tin vi phạm đến nhà trường.</a:t>
            </a:r>
            <a:endParaRPr lang="en-US" dirty="0"/>
          </a:p>
        </p:txBody>
      </p:sp>
      <p:grpSp>
        <p:nvGrpSpPr>
          <p:cNvPr id="45" name="Group 44"/>
          <p:cNvGrpSpPr/>
          <p:nvPr/>
        </p:nvGrpSpPr>
        <p:grpSpPr>
          <a:xfrm>
            <a:off x="-327527" y="1425109"/>
            <a:ext cx="2069039" cy="1289023"/>
            <a:chOff x="-327527" y="1425109"/>
            <a:chExt cx="2069039" cy="1289023"/>
          </a:xfrm>
        </p:grpSpPr>
        <p:grpSp>
          <p:nvGrpSpPr>
            <p:cNvPr id="31" name="Group 30"/>
            <p:cNvGrpSpPr/>
            <p:nvPr/>
          </p:nvGrpSpPr>
          <p:grpSpPr>
            <a:xfrm>
              <a:off x="-327527" y="1425109"/>
              <a:ext cx="2052970" cy="1289023"/>
              <a:chOff x="-327527" y="1425109"/>
              <a:chExt cx="2052970" cy="1289023"/>
            </a:xfrm>
          </p:grpSpPr>
          <p:sp>
            <p:nvSpPr>
              <p:cNvPr id="26" name="Right Triangle 25"/>
              <p:cNvSpPr/>
              <p:nvPr/>
            </p:nvSpPr>
            <p:spPr>
              <a:xfrm>
                <a:off x="50005" y="2582937"/>
                <a:ext cx="359569" cy="131195"/>
              </a:xfrm>
              <a:prstGeom prst="r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ight Triangle 31"/>
              <p:cNvSpPr/>
              <p:nvPr/>
            </p:nvSpPr>
            <p:spPr>
              <a:xfrm flipH="1">
                <a:off x="1371599" y="1425109"/>
                <a:ext cx="219075" cy="199819"/>
              </a:xfrm>
              <a:prstGeom prst="r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apezoid 24"/>
              <p:cNvSpPr/>
              <p:nvPr/>
            </p:nvSpPr>
            <p:spPr>
              <a:xfrm rot="19226057">
                <a:off x="-327527" y="1744692"/>
                <a:ext cx="2052970" cy="377952"/>
              </a:xfrm>
              <a:prstGeom prst="trapezoid">
                <a:avLst>
                  <a:gd name="adj" fmla="val 8017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extBox 33"/>
            <p:cNvSpPr txBox="1"/>
            <p:nvPr/>
          </p:nvSpPr>
          <p:spPr>
            <a:xfrm rot="19102511">
              <a:off x="-182575" y="1678051"/>
              <a:ext cx="1924087" cy="369332"/>
            </a:xfrm>
            <a:prstGeom prst="rect">
              <a:avLst/>
            </a:prstGeom>
            <a:noFill/>
          </p:spPr>
          <p:txBody>
            <a:bodyPr wrap="square" rtlCol="0">
              <a:spAutoFit/>
            </a:bodyPr>
            <a:lstStyle/>
            <a:p>
              <a:r>
                <a:rPr lang="en-US" dirty="0" err="1" smtClean="0">
                  <a:solidFill>
                    <a:srgbClr val="000099"/>
                  </a:solidFill>
                </a:rPr>
                <a:t>Gây</a:t>
              </a:r>
              <a:r>
                <a:rPr lang="en-US" dirty="0" smtClean="0">
                  <a:solidFill>
                    <a:srgbClr val="000099"/>
                  </a:solidFill>
                </a:rPr>
                <a:t> </a:t>
              </a:r>
              <a:r>
                <a:rPr lang="en-US" dirty="0" err="1" smtClean="0">
                  <a:solidFill>
                    <a:srgbClr val="000099"/>
                  </a:solidFill>
                </a:rPr>
                <a:t>phản</a:t>
              </a:r>
              <a:r>
                <a:rPr lang="en-US" dirty="0" smtClean="0">
                  <a:solidFill>
                    <a:srgbClr val="000099"/>
                  </a:solidFill>
                </a:rPr>
                <a:t> </a:t>
              </a:r>
              <a:r>
                <a:rPr lang="en-US" dirty="0" err="1" smtClean="0">
                  <a:solidFill>
                    <a:srgbClr val="000099"/>
                  </a:solidFill>
                </a:rPr>
                <a:t>cảm</a:t>
              </a:r>
              <a:endParaRPr lang="en-US" dirty="0">
                <a:solidFill>
                  <a:srgbClr val="000099"/>
                </a:solidFill>
              </a:endParaRPr>
            </a:p>
          </p:txBody>
        </p:sp>
      </p:grpSp>
      <p:grpSp>
        <p:nvGrpSpPr>
          <p:cNvPr id="48" name="Group 47"/>
          <p:cNvGrpSpPr/>
          <p:nvPr/>
        </p:nvGrpSpPr>
        <p:grpSpPr>
          <a:xfrm>
            <a:off x="475914" y="2191351"/>
            <a:ext cx="1471664" cy="3654987"/>
            <a:chOff x="475914" y="2191351"/>
            <a:chExt cx="1471664" cy="3654987"/>
          </a:xfrm>
        </p:grpSpPr>
        <p:grpSp>
          <p:nvGrpSpPr>
            <p:cNvPr id="35" name="Group 34"/>
            <p:cNvGrpSpPr/>
            <p:nvPr/>
          </p:nvGrpSpPr>
          <p:grpSpPr>
            <a:xfrm rot="1176920">
              <a:off x="475914" y="2191351"/>
              <a:ext cx="1471664" cy="3654987"/>
              <a:chOff x="119010" y="1273899"/>
              <a:chExt cx="1471664" cy="2952980"/>
            </a:xfrm>
          </p:grpSpPr>
          <p:sp>
            <p:nvSpPr>
              <p:cNvPr id="36" name="Right Triangle 35"/>
              <p:cNvSpPr/>
              <p:nvPr/>
            </p:nvSpPr>
            <p:spPr>
              <a:xfrm rot="20423080">
                <a:off x="119010" y="3871721"/>
                <a:ext cx="499828" cy="225905"/>
              </a:xfrm>
              <a:prstGeom prst="r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ight Triangle 36"/>
              <p:cNvSpPr/>
              <p:nvPr/>
            </p:nvSpPr>
            <p:spPr>
              <a:xfrm flipH="1">
                <a:off x="1371599" y="1425109"/>
                <a:ext cx="219075" cy="199819"/>
              </a:xfrm>
              <a:prstGeom prst="r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rapezoid 38"/>
              <p:cNvSpPr/>
              <p:nvPr/>
            </p:nvSpPr>
            <p:spPr>
              <a:xfrm rot="17543222">
                <a:off x="-754136" y="2561413"/>
                <a:ext cx="2952980" cy="377952"/>
              </a:xfrm>
              <a:prstGeom prst="trapezoid">
                <a:avLst>
                  <a:gd name="adj" fmla="val 8017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TextBox 45"/>
            <p:cNvSpPr txBox="1"/>
            <p:nvPr/>
          </p:nvSpPr>
          <p:spPr>
            <a:xfrm rot="18739511">
              <a:off x="203266" y="3665898"/>
              <a:ext cx="1924087" cy="369332"/>
            </a:xfrm>
            <a:prstGeom prst="rect">
              <a:avLst/>
            </a:prstGeom>
            <a:noFill/>
          </p:spPr>
          <p:txBody>
            <a:bodyPr wrap="square" rtlCol="0">
              <a:spAutoFit/>
            </a:bodyPr>
            <a:lstStyle/>
            <a:p>
              <a:pPr algn="ctr"/>
              <a:r>
                <a:rPr lang="en-US" dirty="0" err="1" smtClean="0">
                  <a:solidFill>
                    <a:srgbClr val="000099"/>
                  </a:solidFill>
                </a:rPr>
                <a:t>Gây</a:t>
              </a:r>
              <a:r>
                <a:rPr lang="en-US" dirty="0" smtClean="0">
                  <a:solidFill>
                    <a:srgbClr val="000099"/>
                  </a:solidFill>
                </a:rPr>
                <a:t> </a:t>
              </a:r>
              <a:r>
                <a:rPr lang="en-US" dirty="0" err="1" smtClean="0">
                  <a:solidFill>
                    <a:srgbClr val="000099"/>
                  </a:solidFill>
                </a:rPr>
                <a:t>nguy</a:t>
              </a:r>
              <a:r>
                <a:rPr lang="en-US" dirty="0" smtClean="0">
                  <a:solidFill>
                    <a:srgbClr val="000099"/>
                  </a:solidFill>
                </a:rPr>
                <a:t> </a:t>
              </a:r>
              <a:r>
                <a:rPr lang="en-US" dirty="0" err="1" smtClean="0">
                  <a:solidFill>
                    <a:srgbClr val="000099"/>
                  </a:solidFill>
                </a:rPr>
                <a:t>hiểm</a:t>
              </a:r>
              <a:endParaRPr lang="en-US" dirty="0">
                <a:solidFill>
                  <a:srgbClr val="000099"/>
                </a:solidFill>
              </a:endParaRPr>
            </a:p>
          </p:txBody>
        </p:sp>
      </p:grpSp>
      <p:grpSp>
        <p:nvGrpSpPr>
          <p:cNvPr id="49" name="Group 48"/>
          <p:cNvGrpSpPr/>
          <p:nvPr/>
        </p:nvGrpSpPr>
        <p:grpSpPr>
          <a:xfrm>
            <a:off x="-346784" y="5494186"/>
            <a:ext cx="1934918" cy="1161048"/>
            <a:chOff x="-346784" y="5494186"/>
            <a:chExt cx="1934918" cy="1161048"/>
          </a:xfrm>
        </p:grpSpPr>
        <p:grpSp>
          <p:nvGrpSpPr>
            <p:cNvPr id="40" name="Group 39"/>
            <p:cNvGrpSpPr/>
            <p:nvPr/>
          </p:nvGrpSpPr>
          <p:grpSpPr>
            <a:xfrm>
              <a:off x="-254544" y="5494186"/>
              <a:ext cx="1842678" cy="1161048"/>
              <a:chOff x="-303437" y="1567371"/>
              <a:chExt cx="1842678" cy="1161048"/>
            </a:xfrm>
          </p:grpSpPr>
          <p:sp>
            <p:nvSpPr>
              <p:cNvPr id="41" name="Right Triangle 40"/>
              <p:cNvSpPr/>
              <p:nvPr/>
            </p:nvSpPr>
            <p:spPr>
              <a:xfrm>
                <a:off x="30956" y="2597224"/>
                <a:ext cx="359569" cy="131195"/>
              </a:xfrm>
              <a:prstGeom prst="r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ight Triangle 41"/>
              <p:cNvSpPr/>
              <p:nvPr/>
            </p:nvSpPr>
            <p:spPr>
              <a:xfrm flipH="1">
                <a:off x="1204516" y="1567371"/>
                <a:ext cx="219075" cy="199819"/>
              </a:xfrm>
              <a:prstGeom prst="r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rapezoid 43"/>
              <p:cNvSpPr/>
              <p:nvPr/>
            </p:nvSpPr>
            <p:spPr>
              <a:xfrm rot="19226057">
                <a:off x="-303437" y="1811665"/>
                <a:ext cx="1842678" cy="377952"/>
              </a:xfrm>
              <a:prstGeom prst="trapezoid">
                <a:avLst>
                  <a:gd name="adj" fmla="val 8017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TextBox 46"/>
            <p:cNvSpPr txBox="1"/>
            <p:nvPr/>
          </p:nvSpPr>
          <p:spPr>
            <a:xfrm rot="19116672">
              <a:off x="-346784" y="5785501"/>
              <a:ext cx="1924087" cy="369332"/>
            </a:xfrm>
            <a:prstGeom prst="rect">
              <a:avLst/>
            </a:prstGeom>
            <a:noFill/>
          </p:spPr>
          <p:txBody>
            <a:bodyPr wrap="square" rtlCol="0">
              <a:spAutoFit/>
            </a:bodyPr>
            <a:lstStyle/>
            <a:p>
              <a:pPr algn="ctr"/>
              <a:r>
                <a:rPr lang="en-US" dirty="0" err="1" smtClean="0">
                  <a:solidFill>
                    <a:srgbClr val="000099"/>
                  </a:solidFill>
                </a:rPr>
                <a:t>Bị</a:t>
              </a:r>
              <a:r>
                <a:rPr lang="en-US" dirty="0" smtClean="0">
                  <a:solidFill>
                    <a:srgbClr val="000099"/>
                  </a:solidFill>
                </a:rPr>
                <a:t> </a:t>
              </a:r>
              <a:r>
                <a:rPr lang="en-US" dirty="0" err="1" smtClean="0">
                  <a:solidFill>
                    <a:srgbClr val="000099"/>
                  </a:solidFill>
                </a:rPr>
                <a:t>xử</a:t>
              </a:r>
              <a:r>
                <a:rPr lang="en-US" dirty="0" smtClean="0">
                  <a:solidFill>
                    <a:srgbClr val="000099"/>
                  </a:solidFill>
                </a:rPr>
                <a:t> </a:t>
              </a:r>
              <a:r>
                <a:rPr lang="en-US" dirty="0" err="1" smtClean="0">
                  <a:solidFill>
                    <a:srgbClr val="000099"/>
                  </a:solidFill>
                </a:rPr>
                <a:t>lý</a:t>
              </a:r>
              <a:endParaRPr lang="en-US" dirty="0">
                <a:solidFill>
                  <a:srgbClr val="000099"/>
                </a:solidFill>
              </a:endParaRPr>
            </a:p>
          </p:txBody>
        </p:sp>
      </p:grpSp>
      <p:sp>
        <p:nvSpPr>
          <p:cNvPr id="4" name="Rectangle 3"/>
          <p:cNvSpPr/>
          <p:nvPr/>
        </p:nvSpPr>
        <p:spPr>
          <a:xfrm>
            <a:off x="1712208" y="3581400"/>
            <a:ext cx="7086600" cy="923330"/>
          </a:xfrm>
          <a:prstGeom prst="rect">
            <a:avLst/>
          </a:prstGeom>
          <a:noFill/>
        </p:spPr>
        <p:txBody>
          <a:bodyPr wrap="square">
            <a:spAutoFit/>
          </a:bodyPr>
          <a:lstStyle/>
          <a:p>
            <a:r>
              <a:rPr lang="vi-VN" dirty="0" smtClean="0"/>
              <a:t>Đi xe dàn hàng ngang, đu bám xe đang lưu thông trên đường, đi xe sai làn đường, lấn làn đường dành cho xe cơ giới sẽ gây cản trở giao thông, gây ra nguy hiểm cho chính mình và người khác.</a:t>
            </a:r>
            <a:endParaRPr lang="en-US" dirty="0"/>
          </a:p>
        </p:txBody>
      </p:sp>
    </p:spTree>
    <p:extLst>
      <p:ext uri="{BB962C8B-B14F-4D97-AF65-F5344CB8AC3E}">
        <p14:creationId xmlns:p14="http://schemas.microsoft.com/office/powerpoint/2010/main" val="2333784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down)">
                                      <p:cBhvr>
                                        <p:cTn id="7" dur="500"/>
                                        <p:tgtEl>
                                          <p:spTgt spid="4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wipe(down)">
                                      <p:cBhvr>
                                        <p:cTn id="18" dur="500"/>
                                        <p:tgtEl>
                                          <p:spTgt spid="48"/>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down)">
                                      <p:cBhvr>
                                        <p:cTn id="21" dur="500"/>
                                        <p:tgtEl>
                                          <p:spTgt spid="21"/>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wipe(down)">
                                      <p:cBhvr>
                                        <p:cTn id="29" dur="500"/>
                                        <p:tgtEl>
                                          <p:spTgt spid="49"/>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down)">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1" grpId="0" animBg="1"/>
      <p:bldP spid="17" grpId="0" animBg="1"/>
      <p:bldP spid="3" grpId="0"/>
      <p:bldP spid="5" grpId="0"/>
      <p:bldP spid="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p:cNvSpPr txBox="1">
            <a:spLocks/>
          </p:cNvSpPr>
          <p:nvPr/>
        </p:nvSpPr>
        <p:spPr bwMode="auto">
          <a:xfrm>
            <a:off x="152400" y="457200"/>
            <a:ext cx="87630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2200" b="1" dirty="0">
                <a:latin typeface="Tahoma" panose="020B0604030504040204" pitchFamily="34" charset="0"/>
                <a:ea typeface="Tahoma" panose="020B0604030504040204" pitchFamily="34" charset="0"/>
                <a:cs typeface="Tahoma" panose="020B0604030504040204" pitchFamily="34" charset="0"/>
              </a:rPr>
              <a:t>2</a:t>
            </a:r>
            <a:r>
              <a:rPr lang="vi-VN" sz="2200" b="1" dirty="0" smtClean="0">
                <a:latin typeface="Tahoma" panose="020B0604030504040204" pitchFamily="34" charset="0"/>
                <a:ea typeface="Tahoma" panose="020B0604030504040204" pitchFamily="34" charset="0"/>
                <a:cs typeface="Tahoma" panose="020B0604030504040204" pitchFamily="34" charset="0"/>
              </a:rPr>
              <a:t>. </a:t>
            </a:r>
            <a:r>
              <a:rPr lang="vi-VN" sz="2400" b="1" dirty="0">
                <a:latin typeface="Tahoma" panose="020B0604030504040204" pitchFamily="34" charset="0"/>
                <a:ea typeface="Tahoma" panose="020B0604030504040204" pitchFamily="34" charset="0"/>
                <a:cs typeface="Tahoma" panose="020B0604030504040204" pitchFamily="34" charset="0"/>
              </a:rPr>
              <a:t>Chuẩn bị đi xe đạp và xe đạp điện an </a:t>
            </a:r>
            <a:r>
              <a:rPr lang="vi-VN" sz="2400" b="1" dirty="0" smtClean="0">
                <a:latin typeface="Tahoma" panose="020B0604030504040204" pitchFamily="34" charset="0"/>
                <a:ea typeface="Tahoma" panose="020B0604030504040204" pitchFamily="34" charset="0"/>
                <a:cs typeface="Tahoma" panose="020B0604030504040204" pitchFamily="34" charset="0"/>
              </a:rPr>
              <a:t>toàn</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2" name="Rectangle 1"/>
          <p:cNvSpPr/>
          <p:nvPr/>
        </p:nvSpPr>
        <p:spPr>
          <a:xfrm>
            <a:off x="152400" y="1120914"/>
            <a:ext cx="8953499" cy="400110"/>
          </a:xfrm>
          <a:prstGeom prst="rect">
            <a:avLst/>
          </a:prstGeom>
        </p:spPr>
        <p:txBody>
          <a:bodyPr wrap="square">
            <a:spAutoFit/>
          </a:bodyPr>
          <a:lstStyle/>
          <a:p>
            <a:r>
              <a:rPr lang="en-US" sz="2000" i="1" dirty="0" smtClean="0">
                <a:latin typeface="Tahoma" panose="020B0604030504040204" pitchFamily="34" charset="0"/>
                <a:ea typeface="Tahoma" panose="020B0604030504040204" pitchFamily="34" charset="0"/>
                <a:cs typeface="Tahoma" panose="020B0604030504040204" pitchFamily="34" charset="0"/>
              </a:rPr>
              <a:t>Đ</a:t>
            </a:r>
            <a:r>
              <a:rPr lang="vi-VN" sz="2000" i="1" dirty="0" smtClean="0">
                <a:latin typeface="Tahoma" panose="020B0604030504040204" pitchFamily="34" charset="0"/>
                <a:ea typeface="Tahoma" panose="020B0604030504040204" pitchFamily="34" charset="0"/>
                <a:cs typeface="Tahoma" panose="020B0604030504040204" pitchFamily="34" charset="0"/>
              </a:rPr>
              <a:t>ọc </a:t>
            </a:r>
            <a:r>
              <a:rPr lang="vi-VN" sz="2000" i="1" dirty="0">
                <a:latin typeface="Tahoma" panose="020B0604030504040204" pitchFamily="34" charset="0"/>
                <a:ea typeface="Tahoma" panose="020B0604030504040204" pitchFamily="34" charset="0"/>
                <a:cs typeface="Tahoma" panose="020B0604030504040204" pitchFamily="34" charset="0"/>
              </a:rPr>
              <a:t>thông </a:t>
            </a:r>
            <a:r>
              <a:rPr lang="vi-VN" sz="2000" i="1" dirty="0" smtClean="0">
                <a:latin typeface="Tahoma" panose="020B0604030504040204" pitchFamily="34" charset="0"/>
                <a:ea typeface="Tahoma" panose="020B0604030504040204" pitchFamily="34" charset="0"/>
                <a:cs typeface="Tahoma" panose="020B0604030504040204" pitchFamily="34" charset="0"/>
              </a:rPr>
              <a:t>tin</a:t>
            </a:r>
            <a:r>
              <a:rPr lang="en-US" sz="2000" i="1" dirty="0" smtClean="0">
                <a:latin typeface="Tahoma" panose="020B0604030504040204" pitchFamily="34" charset="0"/>
                <a:ea typeface="Tahoma" panose="020B0604030504040204" pitchFamily="34" charset="0"/>
                <a:cs typeface="Tahoma" panose="020B0604030504040204" pitchFamily="34" charset="0"/>
              </a:rPr>
              <a:t>, </a:t>
            </a:r>
            <a:r>
              <a:rPr lang="vi-VN" sz="2000" i="1" dirty="0" smtClean="0">
                <a:latin typeface="Tahoma" panose="020B0604030504040204" pitchFamily="34" charset="0"/>
                <a:ea typeface="Tahoma" panose="020B0604030504040204" pitchFamily="34" charset="0"/>
                <a:cs typeface="Tahoma" panose="020B0604030504040204" pitchFamily="34" charset="0"/>
              </a:rPr>
              <a:t>ghi </a:t>
            </a:r>
            <a:r>
              <a:rPr lang="vi-VN" sz="2000" i="1" dirty="0">
                <a:latin typeface="Tahoma" panose="020B0604030504040204" pitchFamily="34" charset="0"/>
                <a:ea typeface="Tahoma" panose="020B0604030504040204" pitchFamily="34" charset="0"/>
                <a:cs typeface="Tahoma" panose="020B0604030504040204" pitchFamily="34" charset="0"/>
              </a:rPr>
              <a:t>nhớ để vận dụng khi chuẩn bị đi xe đạp và xe đạp </a:t>
            </a:r>
            <a:r>
              <a:rPr lang="vi-VN" sz="2000" i="1" dirty="0" smtClean="0">
                <a:latin typeface="Tahoma" panose="020B0604030504040204" pitchFamily="34" charset="0"/>
                <a:ea typeface="Tahoma" panose="020B0604030504040204" pitchFamily="34" charset="0"/>
                <a:cs typeface="Tahoma" panose="020B0604030504040204" pitchFamily="34" charset="0"/>
              </a:rPr>
              <a:t>điện</a:t>
            </a:r>
            <a:r>
              <a:rPr lang="en-US" sz="2000" i="1" dirty="0" smtClean="0">
                <a:latin typeface="Tahoma" panose="020B0604030504040204" pitchFamily="34" charset="0"/>
                <a:ea typeface="Tahoma" panose="020B0604030504040204" pitchFamily="34" charset="0"/>
                <a:cs typeface="Tahoma" panose="020B0604030504040204" pitchFamily="34" charset="0"/>
              </a:rPr>
              <a:t>:</a:t>
            </a:r>
            <a:endParaRPr lang="en-US" sz="2000" dirty="0">
              <a:latin typeface="Tahoma" panose="020B0604030504040204" pitchFamily="34" charset="0"/>
              <a:ea typeface="Tahoma" panose="020B0604030504040204" pitchFamily="34" charset="0"/>
              <a:cs typeface="Tahoma" panose="020B0604030504040204" pitchFamily="34" charset="0"/>
            </a:endParaRPr>
          </a:p>
        </p:txBody>
      </p:sp>
      <p:grpSp>
        <p:nvGrpSpPr>
          <p:cNvPr id="22" name="Group 21"/>
          <p:cNvGrpSpPr/>
          <p:nvPr/>
        </p:nvGrpSpPr>
        <p:grpSpPr>
          <a:xfrm>
            <a:off x="0" y="1524000"/>
            <a:ext cx="4648200" cy="2362200"/>
            <a:chOff x="0" y="1905000"/>
            <a:chExt cx="4648200" cy="2362200"/>
          </a:xfrm>
        </p:grpSpPr>
        <p:pic>
          <p:nvPicPr>
            <p:cNvPr id="16" name="Picture 15"/>
            <p:cNvPicPr/>
            <p:nvPr/>
          </p:nvPicPr>
          <p:blipFill>
            <a:blip r:embed="rId3"/>
            <a:srcRect/>
            <a:stretch>
              <a:fillRect/>
            </a:stretch>
          </p:blipFill>
          <p:spPr bwMode="auto">
            <a:xfrm>
              <a:off x="0" y="2023098"/>
              <a:ext cx="2133600" cy="1939302"/>
            </a:xfrm>
            <a:prstGeom prst="rect">
              <a:avLst/>
            </a:prstGeom>
            <a:noFill/>
            <a:ln w="9525">
              <a:noFill/>
              <a:miter lim="800000"/>
              <a:headEnd/>
              <a:tailEnd/>
            </a:ln>
          </p:spPr>
        </p:pic>
        <p:sp>
          <p:nvSpPr>
            <p:cNvPr id="4" name="Rectangle 3"/>
            <p:cNvSpPr/>
            <p:nvPr/>
          </p:nvSpPr>
          <p:spPr>
            <a:xfrm>
              <a:off x="2104572" y="2133600"/>
              <a:ext cx="2489108" cy="2072362"/>
            </a:xfrm>
            <a:prstGeom prst="rect">
              <a:avLst/>
            </a:prstGeom>
          </p:spPr>
          <p:txBody>
            <a:bodyPr wrap="square">
              <a:spAutoFit/>
            </a:bodyPr>
            <a:lstStyle/>
            <a:p>
              <a:pPr algn="just">
                <a:spcAft>
                  <a:spcPts val="1000"/>
                </a:spcAft>
              </a:pPr>
              <a:r>
                <a:rPr lang="vi-VN" sz="1400" b="1" dirty="0">
                  <a:solidFill>
                    <a:srgbClr val="000099"/>
                  </a:solidFill>
                  <a:latin typeface="Tahoma" panose="020B0604030504040204" pitchFamily="34" charset="0"/>
                  <a:ea typeface="Tahoma" panose="020B0604030504040204" pitchFamily="34" charset="0"/>
                  <a:cs typeface="Tahoma" panose="020B0604030504040204" pitchFamily="34" charset="0"/>
                </a:rPr>
                <a:t>(1) Chọn xe đạp và xe đạp điện an toàn:</a:t>
              </a:r>
              <a:endParaRPr lang="en-US" sz="1400" dirty="0">
                <a:solidFill>
                  <a:srgbClr val="000099"/>
                </a:solidFill>
                <a:latin typeface="Tahoma" panose="020B0604030504040204" pitchFamily="34" charset="0"/>
                <a:ea typeface="Tahoma" panose="020B0604030504040204" pitchFamily="34" charset="0"/>
                <a:cs typeface="Tahoma" panose="020B0604030504040204" pitchFamily="34" charset="0"/>
              </a:endParaRPr>
            </a:p>
            <a:p>
              <a:pPr algn="just">
                <a:spcAft>
                  <a:spcPts val="1000"/>
                </a:spcAft>
              </a:pPr>
              <a:r>
                <a:rPr lang="vi-VN" sz="1400" dirty="0">
                  <a:latin typeface="Tahoma" panose="020B0604030504040204" pitchFamily="34" charset="0"/>
                  <a:ea typeface="Tahoma" panose="020B0604030504040204" pitchFamily="34" charset="0"/>
                  <a:cs typeface="Tahoma" panose="020B0604030504040204" pitchFamily="34" charset="0"/>
                </a:rPr>
                <a:t>- Chọn xe có kích cỡ vừa tầm vóc.</a:t>
              </a:r>
              <a:endParaRPr lang="en-US" sz="1400" dirty="0">
                <a:latin typeface="Tahoma" panose="020B0604030504040204" pitchFamily="34" charset="0"/>
                <a:ea typeface="Tahoma" panose="020B0604030504040204" pitchFamily="34" charset="0"/>
                <a:cs typeface="Tahoma" panose="020B0604030504040204" pitchFamily="34" charset="0"/>
              </a:endParaRPr>
            </a:p>
            <a:p>
              <a:r>
                <a:rPr lang="vi-VN" sz="1400" dirty="0">
                  <a:latin typeface="Tahoma" panose="020B0604030504040204" pitchFamily="34" charset="0"/>
                  <a:ea typeface="Tahoma" panose="020B0604030504040204" pitchFamily="34" charset="0"/>
                  <a:cs typeface="Tahoma" panose="020B0604030504040204" pitchFamily="34" charset="0"/>
                </a:rPr>
                <a:t>- Mọi bộ </a:t>
              </a:r>
              <a:r>
                <a:rPr lang="vi-VN" sz="1400" dirty="0" smtClean="0">
                  <a:latin typeface="Tahoma" panose="020B0604030504040204" pitchFamily="34" charset="0"/>
                  <a:ea typeface="Tahoma" panose="020B0604030504040204" pitchFamily="34" charset="0"/>
                  <a:cs typeface="Tahoma" panose="020B0604030504040204" pitchFamily="34" charset="0"/>
                </a:rPr>
                <a:t>phận </a:t>
              </a:r>
              <a:r>
                <a:rPr lang="vi-VN" sz="1400" dirty="0">
                  <a:latin typeface="Tahoma" panose="020B0604030504040204" pitchFamily="34" charset="0"/>
                  <a:ea typeface="Tahoma" panose="020B0604030504040204" pitchFamily="34" charset="0"/>
                  <a:cs typeface="Tahoma" panose="020B0604030504040204" pitchFamily="34" charset="0"/>
                </a:rPr>
                <a:t>xe đầy đủ và hoạt động tốt, </a:t>
              </a:r>
              <a:r>
                <a:rPr lang="vi-VN" sz="1400" dirty="0" smtClean="0">
                  <a:latin typeface="Tahoma" panose="020B0604030504040204" pitchFamily="34" charset="0"/>
                  <a:ea typeface="Tahoma" panose="020B0604030504040204" pitchFamily="34" charset="0"/>
                  <a:cs typeface="Tahoma" panose="020B0604030504040204" pitchFamily="34" charset="0"/>
                </a:rPr>
                <a:t>nhất </a:t>
              </a:r>
              <a:r>
                <a:rPr lang="vi-VN" sz="1400" dirty="0">
                  <a:latin typeface="Tahoma" panose="020B0604030504040204" pitchFamily="34" charset="0"/>
                  <a:ea typeface="Tahoma" panose="020B0604030504040204" pitchFamily="34" charset="0"/>
                  <a:cs typeface="Tahoma" panose="020B0604030504040204" pitchFamily="34" charset="0"/>
                </a:rPr>
                <a:t>là phanh, lốp và đèn (với xe đạp điện).</a:t>
              </a:r>
              <a:endParaRPr lang="en-US" sz="1400" dirty="0">
                <a:latin typeface="Tahoma" panose="020B0604030504040204" pitchFamily="34" charset="0"/>
                <a:ea typeface="Tahoma" panose="020B0604030504040204" pitchFamily="34" charset="0"/>
                <a:cs typeface="Tahoma" panose="020B0604030504040204" pitchFamily="34" charset="0"/>
              </a:endParaRPr>
            </a:p>
          </p:txBody>
        </p:sp>
        <p:sp>
          <p:nvSpPr>
            <p:cNvPr id="21" name="Rectangle 20"/>
            <p:cNvSpPr/>
            <p:nvPr/>
          </p:nvSpPr>
          <p:spPr>
            <a:xfrm>
              <a:off x="76200" y="1905000"/>
              <a:ext cx="4572000" cy="236220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p:cNvGrpSpPr/>
          <p:nvPr/>
        </p:nvGrpSpPr>
        <p:grpSpPr>
          <a:xfrm>
            <a:off x="4648200" y="1524000"/>
            <a:ext cx="4572000" cy="2362200"/>
            <a:chOff x="4648200" y="1905000"/>
            <a:chExt cx="4572000" cy="2362200"/>
          </a:xfrm>
        </p:grpSpPr>
        <p:pic>
          <p:nvPicPr>
            <p:cNvPr id="17" name="Picture 16" descr="C:\Users\F18608\Desktop\IMG_0108.jpg"/>
            <p:cNvPicPr/>
            <p:nvPr/>
          </p:nvPicPr>
          <p:blipFill>
            <a:blip r:embed="rId4" cstate="print"/>
            <a:srcRect/>
            <a:stretch>
              <a:fillRect/>
            </a:stretch>
          </p:blipFill>
          <p:spPr bwMode="auto">
            <a:xfrm>
              <a:off x="4800600" y="2342047"/>
              <a:ext cx="1600200" cy="1547573"/>
            </a:xfrm>
            <a:prstGeom prst="rect">
              <a:avLst/>
            </a:prstGeom>
            <a:noFill/>
            <a:ln w="9525">
              <a:noFill/>
              <a:miter lim="800000"/>
              <a:headEnd/>
              <a:tailEnd/>
            </a:ln>
          </p:spPr>
        </p:pic>
        <p:sp>
          <p:nvSpPr>
            <p:cNvPr id="6" name="Rectangle 5"/>
            <p:cNvSpPr/>
            <p:nvPr/>
          </p:nvSpPr>
          <p:spPr>
            <a:xfrm>
              <a:off x="6491695" y="2289420"/>
              <a:ext cx="2728505" cy="1384995"/>
            </a:xfrm>
            <a:prstGeom prst="rect">
              <a:avLst/>
            </a:prstGeom>
          </p:spPr>
          <p:txBody>
            <a:bodyPr wrap="square">
              <a:spAutoFit/>
            </a:bodyPr>
            <a:lstStyle/>
            <a:p>
              <a:r>
                <a:rPr lang="vi-VN" sz="1400" b="1" dirty="0">
                  <a:solidFill>
                    <a:srgbClr val="000099"/>
                  </a:solidFill>
                  <a:latin typeface="Tahoma" panose="020B0604030504040204" pitchFamily="34" charset="0"/>
                  <a:ea typeface="Tahoma" panose="020B0604030504040204" pitchFamily="34" charset="0"/>
                  <a:cs typeface="Tahoma" panose="020B0604030504040204" pitchFamily="34" charset="0"/>
                </a:rPr>
                <a:t>(2)</a:t>
              </a:r>
              <a:r>
                <a:rPr lang="vi-VN" sz="1400" dirty="0">
                  <a:solidFill>
                    <a:srgbClr val="000099"/>
                  </a:solidFill>
                  <a:latin typeface="Tahoma" panose="020B0604030504040204" pitchFamily="34" charset="0"/>
                  <a:ea typeface="Tahoma" panose="020B0604030504040204" pitchFamily="34" charset="0"/>
                  <a:cs typeface="Tahoma" panose="020B0604030504040204" pitchFamily="34" charset="0"/>
                </a:rPr>
                <a:t> </a:t>
              </a:r>
              <a:r>
                <a:rPr lang="vi-VN" sz="1400" b="1" dirty="0">
                  <a:solidFill>
                    <a:srgbClr val="000099"/>
                  </a:solidFill>
                  <a:latin typeface="Tahoma" panose="020B0604030504040204" pitchFamily="34" charset="0"/>
                  <a:ea typeface="Tahoma" panose="020B0604030504040204" pitchFamily="34" charset="0"/>
                  <a:cs typeface="Tahoma" panose="020B0604030504040204" pitchFamily="34" charset="0"/>
                </a:rPr>
                <a:t>Kiểm tra xe trước khi đi</a:t>
              </a:r>
              <a:r>
                <a:rPr lang="vi-VN" sz="1400" dirty="0">
                  <a:solidFill>
                    <a:srgbClr val="000099"/>
                  </a:solidFill>
                  <a:latin typeface="Tahoma" panose="020B0604030504040204" pitchFamily="34" charset="0"/>
                  <a:ea typeface="Tahoma" panose="020B0604030504040204" pitchFamily="34" charset="0"/>
                  <a:cs typeface="Tahoma" panose="020B0604030504040204" pitchFamily="34" charset="0"/>
                </a:rPr>
                <a:t>: </a:t>
              </a:r>
              <a:endParaRPr lang="en-US" sz="1400" dirty="0" smtClean="0">
                <a:solidFill>
                  <a:srgbClr val="000099"/>
                </a:solidFill>
                <a:latin typeface="Tahoma" panose="020B0604030504040204" pitchFamily="34" charset="0"/>
                <a:ea typeface="Tahoma" panose="020B0604030504040204" pitchFamily="34" charset="0"/>
                <a:cs typeface="Tahoma" panose="020B0604030504040204" pitchFamily="34" charset="0"/>
              </a:endParaRPr>
            </a:p>
            <a:p>
              <a:endParaRPr lang="en-US" sz="1400" dirty="0" smtClean="0">
                <a:latin typeface="Tahoma" panose="020B0604030504040204" pitchFamily="34" charset="0"/>
                <a:ea typeface="Tahoma" panose="020B0604030504040204" pitchFamily="34" charset="0"/>
                <a:cs typeface="Tahoma" panose="020B0604030504040204" pitchFamily="34" charset="0"/>
              </a:endParaRPr>
            </a:p>
            <a:p>
              <a:r>
                <a:rPr lang="vi-VN" sz="1400" dirty="0" smtClean="0">
                  <a:latin typeface="Tahoma" panose="020B0604030504040204" pitchFamily="34" charset="0"/>
                  <a:ea typeface="Tahoma" panose="020B0604030504040204" pitchFamily="34" charset="0"/>
                  <a:cs typeface="Tahoma" panose="020B0604030504040204" pitchFamily="34" charset="0"/>
                </a:rPr>
                <a:t>Kiểm </a:t>
              </a:r>
              <a:r>
                <a:rPr lang="vi-VN" sz="1400" dirty="0">
                  <a:latin typeface="Tahoma" panose="020B0604030504040204" pitchFamily="34" charset="0"/>
                  <a:ea typeface="Tahoma" panose="020B0604030504040204" pitchFamily="34" charset="0"/>
                  <a:cs typeface="Tahoma" panose="020B0604030504040204" pitchFamily="34" charset="0"/>
                </a:rPr>
                <a:t>tra kĩ các bộ phận của xe đảm bảo mọi bộ phận phải an toàn: lốp, phanh, đèn (xe đạp điện).</a:t>
              </a:r>
              <a:endParaRPr lang="en-US" sz="1400" dirty="0">
                <a:latin typeface="Tahoma" panose="020B0604030504040204" pitchFamily="34" charset="0"/>
                <a:ea typeface="Tahoma" panose="020B0604030504040204" pitchFamily="34" charset="0"/>
                <a:cs typeface="Tahoma" panose="020B0604030504040204" pitchFamily="34" charset="0"/>
              </a:endParaRPr>
            </a:p>
          </p:txBody>
        </p:sp>
        <p:sp>
          <p:nvSpPr>
            <p:cNvPr id="23" name="Rectangle 22"/>
            <p:cNvSpPr/>
            <p:nvPr/>
          </p:nvSpPr>
          <p:spPr>
            <a:xfrm>
              <a:off x="4648200" y="1905000"/>
              <a:ext cx="4448628" cy="236220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p:cNvGrpSpPr/>
          <p:nvPr/>
        </p:nvGrpSpPr>
        <p:grpSpPr>
          <a:xfrm>
            <a:off x="76200" y="3889828"/>
            <a:ext cx="4572000" cy="2809234"/>
            <a:chOff x="76200" y="4270828"/>
            <a:chExt cx="4572000" cy="2587171"/>
          </a:xfrm>
        </p:grpSpPr>
        <p:pic>
          <p:nvPicPr>
            <p:cNvPr id="18" name="Picture 17" descr="H D (66)"/>
            <p:cNvPicPr/>
            <p:nvPr/>
          </p:nvPicPr>
          <p:blipFill>
            <a:blip r:embed="rId5" cstate="email"/>
            <a:srcRect/>
            <a:stretch>
              <a:fillRect/>
            </a:stretch>
          </p:blipFill>
          <p:spPr bwMode="auto">
            <a:xfrm>
              <a:off x="76200" y="4750732"/>
              <a:ext cx="1676400" cy="1411523"/>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1752600" y="4368088"/>
              <a:ext cx="2895600" cy="2394502"/>
            </a:xfrm>
            <a:prstGeom prst="rect">
              <a:avLst/>
            </a:prstGeom>
          </p:spPr>
          <p:txBody>
            <a:bodyPr wrap="square">
              <a:spAutoFit/>
            </a:bodyPr>
            <a:lstStyle/>
            <a:p>
              <a:pPr algn="just">
                <a:lnSpc>
                  <a:spcPct val="115000"/>
                </a:lnSpc>
                <a:spcAft>
                  <a:spcPts val="1000"/>
                </a:spcAft>
              </a:pPr>
              <a:r>
                <a:rPr lang="vi-VN" sz="1400" b="1" dirty="0">
                  <a:solidFill>
                    <a:srgbClr val="000099"/>
                  </a:solidFill>
                  <a:latin typeface="Tahoma" panose="020B0604030504040204" pitchFamily="34" charset="0"/>
                  <a:ea typeface="Tahoma" panose="020B0604030504040204" pitchFamily="34" charset="0"/>
                  <a:cs typeface="Tahoma" panose="020B0604030504040204" pitchFamily="34" charset="0"/>
                </a:rPr>
                <a:t>(3) Đội mũ bảo hiểm và cài quai đúng cách:</a:t>
              </a:r>
              <a:endParaRPr lang="en-US" sz="1400" dirty="0">
                <a:solidFill>
                  <a:srgbClr val="000099"/>
                </a:solidFill>
                <a:latin typeface="Tahoma" panose="020B0604030504040204" pitchFamily="34" charset="0"/>
                <a:ea typeface="Tahoma" panose="020B0604030504040204" pitchFamily="34" charset="0"/>
                <a:cs typeface="Tahoma" panose="020B0604030504040204" pitchFamily="34" charset="0"/>
              </a:endParaRPr>
            </a:p>
            <a:p>
              <a:pPr algn="just">
                <a:lnSpc>
                  <a:spcPct val="115000"/>
                </a:lnSpc>
                <a:spcAft>
                  <a:spcPts val="1000"/>
                </a:spcAft>
              </a:pPr>
              <a:r>
                <a:rPr lang="vi-VN" sz="1400" dirty="0">
                  <a:latin typeface="Tahoma" panose="020B0604030504040204" pitchFamily="34" charset="0"/>
                  <a:ea typeface="Tahoma" panose="020B0604030504040204" pitchFamily="34" charset="0"/>
                  <a:cs typeface="Tahoma" panose="020B0604030504040204" pitchFamily="34" charset="0"/>
                </a:rPr>
                <a:t>- Chọn </a:t>
              </a:r>
              <a:r>
                <a:rPr lang="vi-VN" sz="1400" dirty="0" smtClean="0">
                  <a:latin typeface="Tahoma" panose="020B0604030504040204" pitchFamily="34" charset="0"/>
                  <a:ea typeface="Tahoma" panose="020B0604030504040204" pitchFamily="34" charset="0"/>
                  <a:cs typeface="Tahoma" panose="020B0604030504040204" pitchFamily="34" charset="0"/>
                </a:rPr>
                <a:t>mũ </a:t>
              </a:r>
              <a:r>
                <a:rPr lang="en-US" sz="1400" dirty="0" err="1" smtClean="0">
                  <a:latin typeface="Tahoma" panose="020B0604030504040204" pitchFamily="34" charset="0"/>
                  <a:ea typeface="Tahoma" panose="020B0604030504040204" pitchFamily="34" charset="0"/>
                  <a:cs typeface="Tahoma" panose="020B0604030504040204" pitchFamily="34" charset="0"/>
                </a:rPr>
                <a:t>đủ</a:t>
              </a:r>
              <a:r>
                <a:rPr lang="en-US" sz="1400" dirty="0" smtClean="0">
                  <a:latin typeface="Tahoma" panose="020B0604030504040204" pitchFamily="34" charset="0"/>
                  <a:ea typeface="Tahoma" panose="020B0604030504040204" pitchFamily="34" charset="0"/>
                  <a:cs typeface="Tahoma" panose="020B0604030504040204" pitchFamily="34" charset="0"/>
                </a:rPr>
                <a:t> </a:t>
              </a:r>
              <a:r>
                <a:rPr lang="vi-VN" sz="1400" dirty="0" smtClean="0">
                  <a:latin typeface="Tahoma" panose="020B0604030504040204" pitchFamily="34" charset="0"/>
                  <a:ea typeface="Tahoma" panose="020B0604030504040204" pitchFamily="34" charset="0"/>
                  <a:cs typeface="Tahoma" panose="020B0604030504040204" pitchFamily="34" charset="0"/>
                </a:rPr>
                <a:t>tiêu </a:t>
              </a:r>
              <a:r>
                <a:rPr lang="vi-VN" sz="1400" dirty="0">
                  <a:latin typeface="Tahoma" panose="020B0604030504040204" pitchFamily="34" charset="0"/>
                  <a:ea typeface="Tahoma" panose="020B0604030504040204" pitchFamily="34" charset="0"/>
                  <a:cs typeface="Tahoma" panose="020B0604030504040204" pitchFamily="34" charset="0"/>
                </a:rPr>
                <a:t>chuẩn, vừa cỡ đầu.</a:t>
              </a:r>
              <a:endParaRPr lang="en-US" sz="1400" dirty="0">
                <a:latin typeface="Tahoma" panose="020B0604030504040204" pitchFamily="34" charset="0"/>
                <a:ea typeface="Tahoma" panose="020B0604030504040204" pitchFamily="34" charset="0"/>
                <a:cs typeface="Tahoma" panose="020B0604030504040204" pitchFamily="34" charset="0"/>
              </a:endParaRPr>
            </a:p>
            <a:p>
              <a:pPr algn="just">
                <a:lnSpc>
                  <a:spcPct val="115000"/>
                </a:lnSpc>
                <a:spcAft>
                  <a:spcPts val="1000"/>
                </a:spcAft>
              </a:pPr>
              <a:r>
                <a:rPr lang="vi-VN" sz="1400" dirty="0">
                  <a:latin typeface="Tahoma" panose="020B0604030504040204" pitchFamily="34" charset="0"/>
                  <a:ea typeface="Tahoma" panose="020B0604030504040204" pitchFamily="34" charset="0"/>
                  <a:cs typeface="Tahoma" panose="020B0604030504040204" pitchFamily="34" charset="0"/>
                </a:rPr>
                <a:t>- Đội ngay ngắn, cài quai chắc chắn.</a:t>
              </a:r>
              <a:endParaRPr lang="en-US" sz="1400" dirty="0">
                <a:latin typeface="Tahoma" panose="020B0604030504040204" pitchFamily="34" charset="0"/>
                <a:ea typeface="Tahoma" panose="020B0604030504040204" pitchFamily="34" charset="0"/>
                <a:cs typeface="Tahoma" panose="020B0604030504040204" pitchFamily="34" charset="0"/>
              </a:endParaRPr>
            </a:p>
            <a:p>
              <a:r>
                <a:rPr lang="vi-VN" sz="1400" dirty="0">
                  <a:latin typeface="Tahoma" panose="020B0604030504040204" pitchFamily="34" charset="0"/>
                  <a:ea typeface="Tahoma" panose="020B0604030504040204" pitchFamily="34" charset="0"/>
                  <a:cs typeface="Tahoma" panose="020B0604030504040204" pitchFamily="34" charset="0"/>
                </a:rPr>
                <a:t>- Đưa 2 ngón tay xuống dưới cằm, nếu đưa vừa </a:t>
              </a:r>
              <a:r>
                <a:rPr lang="vi-VN" sz="1400" dirty="0" smtClean="0">
                  <a:latin typeface="Tahoma" panose="020B0604030504040204" pitchFamily="34" charset="0"/>
                  <a:ea typeface="Tahoma" panose="020B0604030504040204" pitchFamily="34" charset="0"/>
                  <a:cs typeface="Tahoma" panose="020B0604030504040204" pitchFamily="34" charset="0"/>
                </a:rPr>
                <a:t>là </a:t>
              </a:r>
              <a:r>
                <a:rPr lang="vi-VN" sz="1400" dirty="0">
                  <a:latin typeface="Tahoma" panose="020B0604030504040204" pitchFamily="34" charset="0"/>
                  <a:ea typeface="Tahoma" panose="020B0604030504040204" pitchFamily="34" charset="0"/>
                  <a:cs typeface="Tahoma" panose="020B0604030504040204" pitchFamily="34" charset="0"/>
                </a:rPr>
                <a:t>được. </a:t>
              </a:r>
              <a:endParaRPr lang="en-US" sz="1400"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p:cNvSpPr/>
            <p:nvPr/>
          </p:nvSpPr>
          <p:spPr>
            <a:xfrm>
              <a:off x="76200" y="4270828"/>
              <a:ext cx="4572000" cy="2587171"/>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p:cNvGrpSpPr/>
          <p:nvPr/>
        </p:nvGrpSpPr>
        <p:grpSpPr>
          <a:xfrm>
            <a:off x="4648200" y="3888367"/>
            <a:ext cx="4448628" cy="2880276"/>
            <a:chOff x="4648200" y="4269368"/>
            <a:chExt cx="4448628" cy="2652716"/>
          </a:xfrm>
        </p:grpSpPr>
        <p:pic>
          <p:nvPicPr>
            <p:cNvPr id="20" name="Picture 19"/>
            <p:cNvPicPr/>
            <p:nvPr/>
          </p:nvPicPr>
          <p:blipFill>
            <a:blip r:embed="rId6" cstate="print"/>
            <a:srcRect/>
            <a:stretch>
              <a:fillRect/>
            </a:stretch>
          </p:blipFill>
          <p:spPr bwMode="auto">
            <a:xfrm>
              <a:off x="4724400" y="4750637"/>
              <a:ext cx="1600200" cy="1341406"/>
            </a:xfrm>
            <a:prstGeom prst="rect">
              <a:avLst/>
            </a:prstGeom>
            <a:noFill/>
            <a:ln w="9525">
              <a:noFill/>
              <a:miter lim="800000"/>
              <a:headEnd/>
              <a:tailEnd/>
            </a:ln>
          </p:spPr>
        </p:pic>
        <p:sp>
          <p:nvSpPr>
            <p:cNvPr id="19" name="Rectangle 18"/>
            <p:cNvSpPr/>
            <p:nvPr/>
          </p:nvSpPr>
          <p:spPr>
            <a:xfrm>
              <a:off x="6491695" y="4269368"/>
              <a:ext cx="2605133" cy="2652716"/>
            </a:xfrm>
            <a:prstGeom prst="rect">
              <a:avLst/>
            </a:prstGeom>
          </p:spPr>
          <p:txBody>
            <a:bodyPr wrap="square">
              <a:spAutoFit/>
            </a:bodyPr>
            <a:lstStyle/>
            <a:p>
              <a:pPr algn="just">
                <a:lnSpc>
                  <a:spcPct val="115000"/>
                </a:lnSpc>
                <a:spcAft>
                  <a:spcPts val="1000"/>
                </a:spcAft>
              </a:pPr>
              <a:r>
                <a:rPr lang="en-US" sz="1400" b="1" dirty="0" smtClean="0">
                  <a:solidFill>
                    <a:srgbClr val="000099"/>
                  </a:solidFill>
                  <a:latin typeface="Tahoma" panose="020B0604030504040204" pitchFamily="34" charset="0"/>
                  <a:ea typeface="Tahoma" panose="020B0604030504040204" pitchFamily="34" charset="0"/>
                  <a:cs typeface="Tahoma" panose="020B0604030504040204" pitchFamily="34" charset="0"/>
                </a:rPr>
                <a:t>(4)</a:t>
              </a:r>
              <a:r>
                <a:rPr lang="vi-VN" sz="1400" b="1" dirty="0" smtClean="0">
                  <a:solidFill>
                    <a:srgbClr val="000099"/>
                  </a:solidFill>
                  <a:latin typeface="Tahoma" panose="020B0604030504040204" pitchFamily="34" charset="0"/>
                  <a:ea typeface="Tahoma" panose="020B0604030504040204" pitchFamily="34" charset="0"/>
                  <a:cs typeface="Tahoma" panose="020B0604030504040204" pitchFamily="34" charset="0"/>
                </a:rPr>
                <a:t> </a:t>
              </a:r>
              <a:r>
                <a:rPr lang="vi-VN" sz="1400" b="1" dirty="0">
                  <a:solidFill>
                    <a:srgbClr val="000099"/>
                  </a:solidFill>
                  <a:latin typeface="Tahoma" panose="020B0604030504040204" pitchFamily="34" charset="0"/>
                  <a:ea typeface="Tahoma" panose="020B0604030504040204" pitchFamily="34" charset="0"/>
                  <a:cs typeface="Tahoma" panose="020B0604030504040204" pitchFamily="34" charset="0"/>
                </a:rPr>
                <a:t>Ngồi đúng quy cách trên xe:</a:t>
              </a:r>
              <a:endParaRPr lang="en-US" sz="1400" dirty="0">
                <a:solidFill>
                  <a:srgbClr val="000099"/>
                </a:solidFill>
                <a:latin typeface="Tahoma" panose="020B0604030504040204" pitchFamily="34" charset="0"/>
                <a:ea typeface="Tahoma" panose="020B0604030504040204" pitchFamily="34" charset="0"/>
                <a:cs typeface="Tahoma" panose="020B0604030504040204" pitchFamily="34" charset="0"/>
              </a:endParaRPr>
            </a:p>
            <a:p>
              <a:pPr algn="just">
                <a:lnSpc>
                  <a:spcPct val="115000"/>
                </a:lnSpc>
                <a:spcAft>
                  <a:spcPts val="1000"/>
                </a:spcAft>
              </a:pPr>
              <a:r>
                <a:rPr lang="vi-VN" sz="1400" dirty="0">
                  <a:latin typeface="Tahoma" panose="020B0604030504040204" pitchFamily="34" charset="0"/>
                  <a:ea typeface="Tahoma" panose="020B0604030504040204" pitchFamily="34" charset="0"/>
                  <a:cs typeface="Tahoma" panose="020B0604030504040204" pitchFamily="34" charset="0"/>
                </a:rPr>
                <a:t>- Ngồi lên yên xe, 2 tay nắm chặt tay lái, mắt nhìn thẳng phía trước.</a:t>
              </a:r>
              <a:endParaRPr lang="en-US" sz="1400" dirty="0">
                <a:latin typeface="Tahoma" panose="020B0604030504040204" pitchFamily="34" charset="0"/>
                <a:ea typeface="Tahoma" panose="020B0604030504040204" pitchFamily="34" charset="0"/>
                <a:cs typeface="Tahoma" panose="020B0604030504040204" pitchFamily="34" charset="0"/>
              </a:endParaRPr>
            </a:p>
            <a:p>
              <a:r>
                <a:rPr lang="vi-VN" sz="1400" dirty="0">
                  <a:latin typeface="Tahoma" panose="020B0604030504040204" pitchFamily="34" charset="0"/>
                  <a:ea typeface="Tahoma" panose="020B0604030504040204" pitchFamily="34" charset="0"/>
                  <a:cs typeface="Tahoma" panose="020B0604030504040204" pitchFamily="34" charset="0"/>
                </a:rPr>
                <a:t>- Đặt chân lên bàn đạp và đạp theo chiều kim đồng </a:t>
              </a:r>
              <a:r>
                <a:rPr lang="vi-VN" sz="1400" dirty="0" smtClean="0">
                  <a:latin typeface="Tahoma" panose="020B0604030504040204" pitchFamily="34" charset="0"/>
                  <a:ea typeface="Tahoma" panose="020B0604030504040204" pitchFamily="34" charset="0"/>
                  <a:cs typeface="Tahoma" panose="020B0604030504040204" pitchFamily="34" charset="0"/>
                </a:rPr>
                <a:t>hồ.</a:t>
              </a:r>
              <a:r>
                <a:rPr lang="en-US" sz="1400" dirty="0" smtClean="0">
                  <a:latin typeface="Tahoma" panose="020B0604030504040204" pitchFamily="34" charset="0"/>
                  <a:ea typeface="Tahoma" panose="020B0604030504040204" pitchFamily="34" charset="0"/>
                  <a:cs typeface="Tahoma" panose="020B0604030504040204" pitchFamily="34" charset="0"/>
                </a:rPr>
                <a:t> </a:t>
              </a:r>
              <a:r>
                <a:rPr lang="vi-VN" sz="1400" dirty="0" smtClean="0">
                  <a:latin typeface="Tahoma" panose="020B0604030504040204" pitchFamily="34" charset="0"/>
                  <a:ea typeface="Tahoma" panose="020B0604030504040204" pitchFamily="34" charset="0"/>
                  <a:cs typeface="Tahoma" panose="020B0604030504040204" pitchFamily="34" charset="0"/>
                </a:rPr>
                <a:t>Khi </a:t>
              </a:r>
              <a:r>
                <a:rPr lang="vi-VN" sz="1400" dirty="0">
                  <a:latin typeface="Tahoma" panose="020B0604030504040204" pitchFamily="34" charset="0"/>
                  <a:ea typeface="Tahoma" panose="020B0604030504040204" pitchFamily="34" charset="0"/>
                  <a:cs typeface="Tahoma" panose="020B0604030504040204" pitchFamily="34" charset="0"/>
                </a:rPr>
                <a:t>dừng lại em cần đi chậm và bóp cả 2 phanh (trước và sau). </a:t>
              </a:r>
              <a:r>
                <a:rPr lang="en-US" sz="1400" dirty="0">
                  <a:latin typeface="Tahoma" panose="020B0604030504040204" pitchFamily="34" charset="0"/>
                  <a:ea typeface="Tahoma" panose="020B0604030504040204" pitchFamily="34" charset="0"/>
                  <a:cs typeface="Tahoma" panose="020B0604030504040204" pitchFamily="34" charset="0"/>
                </a:rPr>
                <a:t>K</a:t>
              </a:r>
              <a:r>
                <a:rPr lang="vi-VN" sz="1400" dirty="0" smtClean="0">
                  <a:latin typeface="Tahoma" panose="020B0604030504040204" pitchFamily="34" charset="0"/>
                  <a:ea typeface="Tahoma" panose="020B0604030504040204" pitchFamily="34" charset="0"/>
                  <a:cs typeface="Tahoma" panose="020B0604030504040204" pitchFamily="34" charset="0"/>
                </a:rPr>
                <a:t>hông </a:t>
              </a:r>
              <a:r>
                <a:rPr lang="vi-VN" sz="1400" dirty="0">
                  <a:latin typeface="Tahoma" panose="020B0604030504040204" pitchFamily="34" charset="0"/>
                  <a:ea typeface="Tahoma" panose="020B0604030504040204" pitchFamily="34" charset="0"/>
                  <a:cs typeface="Tahoma" panose="020B0604030504040204" pitchFamily="34" charset="0"/>
                </a:rPr>
                <a:t>phanh gấp dễ bị ngã.</a:t>
              </a:r>
              <a:endParaRPr lang="en-US" sz="1400"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p:cNvSpPr/>
            <p:nvPr/>
          </p:nvSpPr>
          <p:spPr>
            <a:xfrm>
              <a:off x="4648200" y="4270828"/>
              <a:ext cx="4448628" cy="2587171"/>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86711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down)">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a:spLocks noChangeArrowheads="1"/>
          </p:cNvSpPr>
          <p:nvPr/>
        </p:nvSpPr>
        <p:spPr bwMode="auto">
          <a:xfrm>
            <a:off x="152400" y="1524000"/>
            <a:ext cx="8764270" cy="5257800"/>
          </a:xfrm>
          <a:prstGeom prst="rect">
            <a:avLst/>
          </a:prstGeom>
          <a:solidFill>
            <a:schemeClr val="accent5">
              <a:lumMod val="60000"/>
              <a:lumOff val="40000"/>
            </a:schemeClr>
          </a:solidFill>
          <a:ln w="22225">
            <a:noFill/>
            <a:miter lim="800000"/>
            <a:headEnd/>
            <a:tailEnd/>
          </a:ln>
          <a:effectLst>
            <a:outerShdw blurRad="50800" dist="38100" dir="2700000" algn="tl" rotWithShape="0">
              <a:prstClr val="black">
                <a:alpha val="40000"/>
              </a:prstClr>
            </a:outerShdw>
          </a:effectLst>
        </p:spPr>
        <p:txBody>
          <a:bodyPr anchor="ctr"/>
          <a:lstStyle>
            <a:defPPr>
              <a:defRPr lang="en-US"/>
            </a:defPPr>
            <a:lvl1pPr algn="just" eaLnBrk="1" hangingPunct="1">
              <a:lnSpc>
                <a:spcPct val="150000"/>
              </a:lnSpc>
              <a:defRPr sz="2000" b="1" u="sng">
                <a:solidFill>
                  <a:schemeClr val="accent5">
                    <a:lumMod val="50000"/>
                  </a:schemeClr>
                </a:solidFill>
                <a:latin typeface="Tahoma" pitchFamily="34" charset="0"/>
                <a:cs typeface="Tahoma" pitchFamily="34" charset="0"/>
              </a:defRPr>
            </a:lvl1pPr>
          </a:lstStyle>
          <a:p>
            <a:pPr marL="342900" indent="-342900">
              <a:buFont typeface="Wingdings" panose="05000000000000000000" pitchFamily="2" charset="2"/>
              <a:buChar char="Ø"/>
            </a:pPr>
            <a:r>
              <a:rPr lang="en-US" sz="1800" b="0" u="none" dirty="0" err="1">
                <a:solidFill>
                  <a:schemeClr val="tx1"/>
                </a:solidFill>
              </a:rPr>
              <a:t>Đ</a:t>
            </a:r>
            <a:r>
              <a:rPr lang="en-US" sz="1800" b="0" u="none" dirty="0" err="1" smtClean="0">
                <a:solidFill>
                  <a:schemeClr val="tx1"/>
                </a:solidFill>
              </a:rPr>
              <a:t>i</a:t>
            </a:r>
            <a:r>
              <a:rPr lang="en-US" sz="1800" b="0" u="none" dirty="0" smtClean="0">
                <a:solidFill>
                  <a:schemeClr val="tx1"/>
                </a:solidFill>
              </a:rPr>
              <a:t> </a:t>
            </a:r>
            <a:r>
              <a:rPr lang="en-US" sz="1800" b="0" u="none" dirty="0" err="1">
                <a:solidFill>
                  <a:schemeClr val="tx1"/>
                </a:solidFill>
              </a:rPr>
              <a:t>vào</a:t>
            </a:r>
            <a:r>
              <a:rPr lang="en-US" sz="1800" b="0" u="none" dirty="0">
                <a:solidFill>
                  <a:schemeClr val="tx1"/>
                </a:solidFill>
              </a:rPr>
              <a:t> </a:t>
            </a:r>
            <a:r>
              <a:rPr lang="en-US" sz="1800" b="0" u="none" dirty="0" err="1">
                <a:solidFill>
                  <a:schemeClr val="tx1"/>
                </a:solidFill>
              </a:rPr>
              <a:t>phần</a:t>
            </a:r>
            <a:r>
              <a:rPr lang="en-US" sz="1800" b="0" u="none" dirty="0">
                <a:solidFill>
                  <a:schemeClr val="tx1"/>
                </a:solidFill>
              </a:rPr>
              <a:t> </a:t>
            </a:r>
            <a:r>
              <a:rPr lang="en-US" sz="1800" b="0" u="none" dirty="0" err="1">
                <a:solidFill>
                  <a:schemeClr val="tx1"/>
                </a:solidFill>
              </a:rPr>
              <a:t>đường</a:t>
            </a:r>
            <a:r>
              <a:rPr lang="en-US" sz="1800" b="0" u="none" dirty="0">
                <a:solidFill>
                  <a:schemeClr val="tx1"/>
                </a:solidFill>
              </a:rPr>
              <a:t>, </a:t>
            </a:r>
            <a:r>
              <a:rPr lang="en-US" sz="1800" b="0" u="none" dirty="0" err="1">
                <a:solidFill>
                  <a:schemeClr val="tx1"/>
                </a:solidFill>
              </a:rPr>
              <a:t>làn</a:t>
            </a:r>
            <a:r>
              <a:rPr lang="en-US" sz="1800" b="0" u="none" dirty="0">
                <a:solidFill>
                  <a:schemeClr val="tx1"/>
                </a:solidFill>
              </a:rPr>
              <a:t> </a:t>
            </a:r>
            <a:r>
              <a:rPr lang="en-US" sz="1800" b="0" u="none" dirty="0" err="1">
                <a:solidFill>
                  <a:schemeClr val="tx1"/>
                </a:solidFill>
              </a:rPr>
              <a:t>đường</a:t>
            </a:r>
            <a:r>
              <a:rPr lang="en-US" sz="1800" b="0" u="none" dirty="0">
                <a:solidFill>
                  <a:schemeClr val="tx1"/>
                </a:solidFill>
              </a:rPr>
              <a:t> </a:t>
            </a:r>
            <a:r>
              <a:rPr lang="en-US" sz="1800" b="0" u="none" dirty="0" err="1">
                <a:solidFill>
                  <a:schemeClr val="tx1"/>
                </a:solidFill>
              </a:rPr>
              <a:t>dành</a:t>
            </a:r>
            <a:r>
              <a:rPr lang="en-US" sz="1800" b="0" u="none" dirty="0">
                <a:solidFill>
                  <a:schemeClr val="tx1"/>
                </a:solidFill>
              </a:rPr>
              <a:t> </a:t>
            </a:r>
            <a:r>
              <a:rPr lang="en-US" sz="1800" b="0" u="none" dirty="0" err="1">
                <a:solidFill>
                  <a:schemeClr val="tx1"/>
                </a:solidFill>
              </a:rPr>
              <a:t>cho</a:t>
            </a:r>
            <a:r>
              <a:rPr lang="en-US" sz="1800" b="0" u="none" dirty="0">
                <a:solidFill>
                  <a:schemeClr val="tx1"/>
                </a:solidFill>
              </a:rPr>
              <a:t> </a:t>
            </a:r>
            <a:r>
              <a:rPr lang="en-US" sz="1800" b="0" u="none" dirty="0" err="1">
                <a:solidFill>
                  <a:schemeClr val="tx1"/>
                </a:solidFill>
              </a:rPr>
              <a:t>xe</a:t>
            </a:r>
            <a:r>
              <a:rPr lang="en-US" sz="1800" b="0" u="none" dirty="0">
                <a:solidFill>
                  <a:schemeClr val="tx1"/>
                </a:solidFill>
              </a:rPr>
              <a:t> </a:t>
            </a:r>
            <a:r>
              <a:rPr lang="en-US" sz="1800" b="0" u="none" dirty="0" err="1">
                <a:solidFill>
                  <a:schemeClr val="tx1"/>
                </a:solidFill>
              </a:rPr>
              <a:t>đạp</a:t>
            </a:r>
            <a:r>
              <a:rPr lang="en-US" sz="1800" b="0" u="none" dirty="0">
                <a:solidFill>
                  <a:schemeClr val="tx1"/>
                </a:solidFill>
              </a:rPr>
              <a:t>, </a:t>
            </a:r>
            <a:r>
              <a:rPr lang="en-US" sz="1800" b="0" u="none" dirty="0" err="1">
                <a:solidFill>
                  <a:schemeClr val="tx1"/>
                </a:solidFill>
              </a:rPr>
              <a:t>xe</a:t>
            </a:r>
            <a:r>
              <a:rPr lang="en-US" sz="1800" b="0" u="none" dirty="0">
                <a:solidFill>
                  <a:schemeClr val="tx1"/>
                </a:solidFill>
              </a:rPr>
              <a:t> </a:t>
            </a:r>
            <a:r>
              <a:rPr lang="en-US" sz="1800" b="0" u="none" dirty="0" err="1">
                <a:solidFill>
                  <a:schemeClr val="tx1"/>
                </a:solidFill>
              </a:rPr>
              <a:t>thô</a:t>
            </a:r>
            <a:r>
              <a:rPr lang="en-US" sz="1800" b="0" u="none" dirty="0">
                <a:solidFill>
                  <a:schemeClr val="tx1"/>
                </a:solidFill>
              </a:rPr>
              <a:t> </a:t>
            </a:r>
            <a:r>
              <a:rPr lang="en-US" sz="1800" b="0" u="none" dirty="0" err="1">
                <a:solidFill>
                  <a:schemeClr val="tx1"/>
                </a:solidFill>
              </a:rPr>
              <a:t>sơ</a:t>
            </a:r>
            <a:r>
              <a:rPr lang="en-US" sz="1800" b="0" u="none" dirty="0">
                <a:solidFill>
                  <a:schemeClr val="tx1"/>
                </a:solidFill>
              </a:rPr>
              <a:t>. </a:t>
            </a:r>
            <a:r>
              <a:rPr lang="en-US" sz="1800" b="0" u="none" dirty="0" err="1">
                <a:solidFill>
                  <a:schemeClr val="tx1"/>
                </a:solidFill>
              </a:rPr>
              <a:t>Đi</a:t>
            </a:r>
            <a:r>
              <a:rPr lang="en-US" sz="1800" b="0" u="none" dirty="0">
                <a:solidFill>
                  <a:schemeClr val="tx1"/>
                </a:solidFill>
              </a:rPr>
              <a:t> </a:t>
            </a:r>
            <a:r>
              <a:rPr lang="en-US" sz="1800" b="0" u="none" dirty="0" err="1">
                <a:solidFill>
                  <a:schemeClr val="tx1"/>
                </a:solidFill>
              </a:rPr>
              <a:t>bên</a:t>
            </a:r>
            <a:r>
              <a:rPr lang="en-US" sz="1800" b="0" u="none" dirty="0">
                <a:solidFill>
                  <a:schemeClr val="tx1"/>
                </a:solidFill>
              </a:rPr>
              <a:t> </a:t>
            </a:r>
            <a:r>
              <a:rPr lang="en-US" sz="1800" b="0" u="none" dirty="0" err="1">
                <a:solidFill>
                  <a:schemeClr val="tx1"/>
                </a:solidFill>
              </a:rPr>
              <a:t>phải</a:t>
            </a:r>
            <a:r>
              <a:rPr lang="en-US" sz="1800" b="0" u="none" dirty="0">
                <a:solidFill>
                  <a:schemeClr val="tx1"/>
                </a:solidFill>
              </a:rPr>
              <a:t> </a:t>
            </a:r>
            <a:r>
              <a:rPr lang="en-US" sz="1800" b="0" u="none" dirty="0" err="1">
                <a:solidFill>
                  <a:schemeClr val="tx1"/>
                </a:solidFill>
              </a:rPr>
              <a:t>theo</a:t>
            </a:r>
            <a:r>
              <a:rPr lang="en-US" sz="1800" b="0" u="none" dirty="0">
                <a:solidFill>
                  <a:schemeClr val="tx1"/>
                </a:solidFill>
              </a:rPr>
              <a:t> </a:t>
            </a:r>
            <a:r>
              <a:rPr lang="en-US" sz="1800" b="0" u="none" dirty="0" err="1">
                <a:solidFill>
                  <a:schemeClr val="tx1"/>
                </a:solidFill>
              </a:rPr>
              <a:t>chiều</a:t>
            </a:r>
            <a:r>
              <a:rPr lang="en-US" sz="1800" b="0" u="none" dirty="0">
                <a:solidFill>
                  <a:schemeClr val="tx1"/>
                </a:solidFill>
              </a:rPr>
              <a:t> </a:t>
            </a:r>
            <a:r>
              <a:rPr lang="en-US" sz="1800" b="0" u="none" dirty="0" err="1">
                <a:solidFill>
                  <a:schemeClr val="tx1"/>
                </a:solidFill>
              </a:rPr>
              <a:t>đi</a:t>
            </a:r>
            <a:r>
              <a:rPr lang="en-US" sz="1800" b="0" u="none" dirty="0">
                <a:solidFill>
                  <a:schemeClr val="tx1"/>
                </a:solidFill>
              </a:rPr>
              <a:t> </a:t>
            </a:r>
            <a:r>
              <a:rPr lang="en-US" sz="1800" b="0" u="none" dirty="0" err="1">
                <a:solidFill>
                  <a:schemeClr val="tx1"/>
                </a:solidFill>
              </a:rPr>
              <a:t>của</a:t>
            </a:r>
            <a:r>
              <a:rPr lang="en-US" sz="1800" b="0" u="none" dirty="0">
                <a:solidFill>
                  <a:schemeClr val="tx1"/>
                </a:solidFill>
              </a:rPr>
              <a:t> </a:t>
            </a:r>
            <a:r>
              <a:rPr lang="en-US" sz="1800" b="0" u="none" dirty="0" err="1">
                <a:solidFill>
                  <a:schemeClr val="tx1"/>
                </a:solidFill>
              </a:rPr>
              <a:t>mình</a:t>
            </a:r>
            <a:r>
              <a:rPr lang="en-US" sz="1800" b="0" u="none" dirty="0">
                <a:solidFill>
                  <a:schemeClr val="tx1"/>
                </a:solidFill>
              </a:rPr>
              <a:t>.</a:t>
            </a:r>
          </a:p>
          <a:p>
            <a:pPr marL="342900" indent="-342900">
              <a:buFont typeface="Wingdings" panose="05000000000000000000" pitchFamily="2" charset="2"/>
              <a:buChar char="Ø"/>
            </a:pPr>
            <a:r>
              <a:rPr lang="en-US" sz="1800" b="0" u="none" dirty="0" err="1">
                <a:solidFill>
                  <a:schemeClr val="tx1"/>
                </a:solidFill>
              </a:rPr>
              <a:t>Điều</a:t>
            </a:r>
            <a:r>
              <a:rPr lang="en-US" sz="1800" b="0" u="none" dirty="0">
                <a:solidFill>
                  <a:schemeClr val="tx1"/>
                </a:solidFill>
              </a:rPr>
              <a:t> </a:t>
            </a:r>
            <a:r>
              <a:rPr lang="en-US" sz="1800" b="0" u="none" dirty="0" err="1">
                <a:solidFill>
                  <a:schemeClr val="tx1"/>
                </a:solidFill>
              </a:rPr>
              <a:t>khiển</a:t>
            </a:r>
            <a:r>
              <a:rPr lang="en-US" sz="1800" b="0" u="none" dirty="0">
                <a:solidFill>
                  <a:schemeClr val="tx1"/>
                </a:solidFill>
              </a:rPr>
              <a:t> </a:t>
            </a:r>
            <a:r>
              <a:rPr lang="en-US" sz="1800" b="0" u="none" dirty="0" err="1">
                <a:solidFill>
                  <a:schemeClr val="tx1"/>
                </a:solidFill>
              </a:rPr>
              <a:t>xe</a:t>
            </a:r>
            <a:r>
              <a:rPr lang="en-US" sz="1800" b="0" u="none" dirty="0">
                <a:solidFill>
                  <a:schemeClr val="tx1"/>
                </a:solidFill>
              </a:rPr>
              <a:t> </a:t>
            </a:r>
            <a:r>
              <a:rPr lang="en-US" sz="1800" b="0" u="none" dirty="0" err="1">
                <a:solidFill>
                  <a:schemeClr val="tx1"/>
                </a:solidFill>
              </a:rPr>
              <a:t>đạp</a:t>
            </a:r>
            <a:r>
              <a:rPr lang="en-US" sz="1800" b="0" u="none" dirty="0">
                <a:solidFill>
                  <a:schemeClr val="tx1"/>
                </a:solidFill>
              </a:rPr>
              <a:t>/</a:t>
            </a:r>
            <a:r>
              <a:rPr lang="en-US" sz="1800" b="0" u="none" dirty="0" err="1">
                <a:solidFill>
                  <a:schemeClr val="tx1"/>
                </a:solidFill>
              </a:rPr>
              <a:t>xe</a:t>
            </a:r>
            <a:r>
              <a:rPr lang="en-US" sz="1800" b="0" u="none" dirty="0">
                <a:solidFill>
                  <a:schemeClr val="tx1"/>
                </a:solidFill>
              </a:rPr>
              <a:t> </a:t>
            </a:r>
            <a:r>
              <a:rPr lang="en-US" sz="1800" b="0" u="none" dirty="0" err="1">
                <a:solidFill>
                  <a:schemeClr val="tx1"/>
                </a:solidFill>
              </a:rPr>
              <a:t>đạp</a:t>
            </a:r>
            <a:r>
              <a:rPr lang="en-US" sz="1800" b="0" u="none" dirty="0">
                <a:solidFill>
                  <a:schemeClr val="tx1"/>
                </a:solidFill>
              </a:rPr>
              <a:t> </a:t>
            </a:r>
            <a:r>
              <a:rPr lang="en-US" sz="1800" b="0" u="none" dirty="0" err="1">
                <a:solidFill>
                  <a:schemeClr val="tx1"/>
                </a:solidFill>
              </a:rPr>
              <a:t>điện</a:t>
            </a:r>
            <a:r>
              <a:rPr lang="en-US" sz="1800" b="0" u="none" dirty="0">
                <a:solidFill>
                  <a:schemeClr val="tx1"/>
                </a:solidFill>
              </a:rPr>
              <a:t> </a:t>
            </a:r>
            <a:r>
              <a:rPr lang="en-US" sz="1800" b="0" u="none" dirty="0" err="1">
                <a:solidFill>
                  <a:schemeClr val="tx1"/>
                </a:solidFill>
              </a:rPr>
              <a:t>bằng</a:t>
            </a:r>
            <a:r>
              <a:rPr lang="en-US" sz="1800" b="0" u="none" dirty="0">
                <a:solidFill>
                  <a:schemeClr val="tx1"/>
                </a:solidFill>
              </a:rPr>
              <a:t> 2 </a:t>
            </a:r>
            <a:r>
              <a:rPr lang="en-US" sz="1800" b="0" u="none" dirty="0" err="1">
                <a:solidFill>
                  <a:schemeClr val="tx1"/>
                </a:solidFill>
              </a:rPr>
              <a:t>tay</a:t>
            </a:r>
            <a:r>
              <a:rPr lang="en-US" sz="1800" b="0" u="none" dirty="0">
                <a:solidFill>
                  <a:schemeClr val="tx1"/>
                </a:solidFill>
              </a:rPr>
              <a:t>, </a:t>
            </a:r>
            <a:r>
              <a:rPr lang="en-US" sz="1800" b="0" u="none" dirty="0" err="1">
                <a:solidFill>
                  <a:schemeClr val="tx1"/>
                </a:solidFill>
              </a:rPr>
              <a:t>đặt</a:t>
            </a:r>
            <a:r>
              <a:rPr lang="en-US" sz="1800" b="0" u="none" dirty="0">
                <a:solidFill>
                  <a:schemeClr val="tx1"/>
                </a:solidFill>
              </a:rPr>
              <a:t> </a:t>
            </a:r>
            <a:r>
              <a:rPr lang="en-US" sz="1800" b="0" u="none" dirty="0" err="1">
                <a:solidFill>
                  <a:schemeClr val="tx1"/>
                </a:solidFill>
              </a:rPr>
              <a:t>chân</a:t>
            </a:r>
            <a:r>
              <a:rPr lang="en-US" sz="1800" b="0" u="none" dirty="0">
                <a:solidFill>
                  <a:schemeClr val="tx1"/>
                </a:solidFill>
              </a:rPr>
              <a:t> </a:t>
            </a:r>
            <a:r>
              <a:rPr lang="en-US" sz="1800" b="0" u="none" dirty="0" err="1">
                <a:solidFill>
                  <a:schemeClr val="tx1"/>
                </a:solidFill>
              </a:rPr>
              <a:t>vào</a:t>
            </a:r>
            <a:r>
              <a:rPr lang="en-US" sz="1800" b="0" u="none" dirty="0">
                <a:solidFill>
                  <a:schemeClr val="tx1"/>
                </a:solidFill>
              </a:rPr>
              <a:t> </a:t>
            </a:r>
            <a:r>
              <a:rPr lang="en-US" sz="1800" b="0" u="none" dirty="0" err="1">
                <a:solidFill>
                  <a:schemeClr val="tx1"/>
                </a:solidFill>
              </a:rPr>
              <a:t>bàn</a:t>
            </a:r>
            <a:r>
              <a:rPr lang="en-US" sz="1800" b="0" u="none" dirty="0">
                <a:solidFill>
                  <a:schemeClr val="tx1"/>
                </a:solidFill>
              </a:rPr>
              <a:t> </a:t>
            </a:r>
            <a:r>
              <a:rPr lang="en-US" sz="1800" b="0" u="none" dirty="0" err="1">
                <a:solidFill>
                  <a:schemeClr val="tx1"/>
                </a:solidFill>
              </a:rPr>
              <a:t>đạp</a:t>
            </a:r>
            <a:r>
              <a:rPr lang="en-US" sz="1800" b="0" u="none" dirty="0">
                <a:solidFill>
                  <a:schemeClr val="tx1"/>
                </a:solidFill>
              </a:rPr>
              <a:t>, </a:t>
            </a:r>
            <a:r>
              <a:rPr lang="en-US" sz="1800" b="0" u="none" dirty="0" err="1">
                <a:solidFill>
                  <a:schemeClr val="tx1"/>
                </a:solidFill>
              </a:rPr>
              <a:t>tay</a:t>
            </a:r>
            <a:r>
              <a:rPr lang="en-US" sz="1800" b="0" u="none" dirty="0">
                <a:solidFill>
                  <a:schemeClr val="tx1"/>
                </a:solidFill>
              </a:rPr>
              <a:t> </a:t>
            </a:r>
            <a:r>
              <a:rPr lang="en-US" sz="1800" b="0" u="none" dirty="0" err="1">
                <a:solidFill>
                  <a:schemeClr val="tx1"/>
                </a:solidFill>
              </a:rPr>
              <a:t>vào</a:t>
            </a:r>
            <a:r>
              <a:rPr lang="en-US" sz="1800" b="0" u="none" dirty="0">
                <a:solidFill>
                  <a:schemeClr val="tx1"/>
                </a:solidFill>
              </a:rPr>
              <a:t> </a:t>
            </a:r>
            <a:r>
              <a:rPr lang="en-US" sz="1800" b="0" u="none" dirty="0" err="1">
                <a:solidFill>
                  <a:schemeClr val="tx1"/>
                </a:solidFill>
              </a:rPr>
              <a:t>phanh</a:t>
            </a:r>
            <a:r>
              <a:rPr lang="en-US" sz="1800" b="0" u="none" dirty="0">
                <a:solidFill>
                  <a:schemeClr val="tx1"/>
                </a:solidFill>
              </a:rPr>
              <a:t>.</a:t>
            </a:r>
          </a:p>
          <a:p>
            <a:pPr marL="342900" indent="-342900">
              <a:buFont typeface="Wingdings" panose="05000000000000000000" pitchFamily="2" charset="2"/>
              <a:buChar char="Ø"/>
            </a:pPr>
            <a:r>
              <a:rPr lang="en-US" sz="1800" b="0" u="none" dirty="0" err="1">
                <a:solidFill>
                  <a:schemeClr val="tx1"/>
                </a:solidFill>
              </a:rPr>
              <a:t>Tuân</a:t>
            </a:r>
            <a:r>
              <a:rPr lang="en-US" sz="1800" b="0" u="none" dirty="0">
                <a:solidFill>
                  <a:schemeClr val="tx1"/>
                </a:solidFill>
              </a:rPr>
              <a:t> </a:t>
            </a:r>
            <a:r>
              <a:rPr lang="en-US" sz="1800" b="0" u="none" dirty="0" err="1">
                <a:solidFill>
                  <a:schemeClr val="tx1"/>
                </a:solidFill>
              </a:rPr>
              <a:t>thủ</a:t>
            </a:r>
            <a:r>
              <a:rPr lang="en-US" sz="1800" b="0" u="none" dirty="0">
                <a:solidFill>
                  <a:schemeClr val="tx1"/>
                </a:solidFill>
              </a:rPr>
              <a:t> </a:t>
            </a:r>
            <a:r>
              <a:rPr lang="en-US" sz="1800" b="0" u="none" dirty="0" err="1">
                <a:solidFill>
                  <a:schemeClr val="tx1"/>
                </a:solidFill>
              </a:rPr>
              <a:t>tín</a:t>
            </a:r>
            <a:r>
              <a:rPr lang="en-US" sz="1800" b="0" u="none" dirty="0">
                <a:solidFill>
                  <a:schemeClr val="tx1"/>
                </a:solidFill>
              </a:rPr>
              <a:t> </a:t>
            </a:r>
            <a:r>
              <a:rPr lang="en-US" sz="1800" b="0" u="none" dirty="0" err="1">
                <a:solidFill>
                  <a:schemeClr val="tx1"/>
                </a:solidFill>
              </a:rPr>
              <a:t>hiệu</a:t>
            </a:r>
            <a:r>
              <a:rPr lang="en-US" sz="1800" b="0" u="none" dirty="0">
                <a:solidFill>
                  <a:schemeClr val="tx1"/>
                </a:solidFill>
              </a:rPr>
              <a:t> </a:t>
            </a:r>
            <a:r>
              <a:rPr lang="en-US" sz="1800" b="0" u="none" dirty="0" err="1">
                <a:solidFill>
                  <a:schemeClr val="tx1"/>
                </a:solidFill>
              </a:rPr>
              <a:t>đèn</a:t>
            </a:r>
            <a:r>
              <a:rPr lang="en-US" sz="1800" b="0" u="none" dirty="0">
                <a:solidFill>
                  <a:schemeClr val="tx1"/>
                </a:solidFill>
              </a:rPr>
              <a:t> </a:t>
            </a:r>
            <a:r>
              <a:rPr lang="en-US" sz="1800" b="0" u="none" dirty="0" err="1">
                <a:solidFill>
                  <a:schemeClr val="tx1"/>
                </a:solidFill>
              </a:rPr>
              <a:t>giao</a:t>
            </a:r>
            <a:r>
              <a:rPr lang="en-US" sz="1800" b="0" u="none" dirty="0">
                <a:solidFill>
                  <a:schemeClr val="tx1"/>
                </a:solidFill>
              </a:rPr>
              <a:t> </a:t>
            </a:r>
            <a:r>
              <a:rPr lang="en-US" sz="1800" b="0" u="none" dirty="0" err="1">
                <a:solidFill>
                  <a:schemeClr val="tx1"/>
                </a:solidFill>
              </a:rPr>
              <a:t>thông</a:t>
            </a:r>
            <a:r>
              <a:rPr lang="en-US" sz="1800" b="0" u="none" dirty="0">
                <a:solidFill>
                  <a:schemeClr val="tx1"/>
                </a:solidFill>
              </a:rPr>
              <a:t> </a:t>
            </a:r>
            <a:r>
              <a:rPr lang="en-US" sz="1800" b="0" u="none" dirty="0" err="1">
                <a:solidFill>
                  <a:schemeClr val="tx1"/>
                </a:solidFill>
              </a:rPr>
              <a:t>và</a:t>
            </a:r>
            <a:r>
              <a:rPr lang="en-US" sz="1800" b="0" u="none" dirty="0">
                <a:solidFill>
                  <a:schemeClr val="tx1"/>
                </a:solidFill>
              </a:rPr>
              <a:t> </a:t>
            </a:r>
            <a:r>
              <a:rPr lang="en-US" sz="1800" b="0" u="none" dirty="0" err="1">
                <a:solidFill>
                  <a:schemeClr val="tx1"/>
                </a:solidFill>
              </a:rPr>
              <a:t>các</a:t>
            </a:r>
            <a:r>
              <a:rPr lang="en-US" sz="1800" b="0" u="none" dirty="0">
                <a:solidFill>
                  <a:schemeClr val="tx1"/>
                </a:solidFill>
              </a:rPr>
              <a:t> </a:t>
            </a:r>
            <a:r>
              <a:rPr lang="en-US" sz="1800" b="0" u="none" dirty="0" err="1">
                <a:solidFill>
                  <a:schemeClr val="tx1"/>
                </a:solidFill>
              </a:rPr>
              <a:t>hiệu</a:t>
            </a:r>
            <a:r>
              <a:rPr lang="en-US" sz="1800" b="0" u="none" dirty="0">
                <a:solidFill>
                  <a:schemeClr val="tx1"/>
                </a:solidFill>
              </a:rPr>
              <a:t> </a:t>
            </a:r>
            <a:r>
              <a:rPr lang="en-US" sz="1800" b="0" u="none" dirty="0" err="1">
                <a:solidFill>
                  <a:schemeClr val="tx1"/>
                </a:solidFill>
              </a:rPr>
              <a:t>lệnh</a:t>
            </a:r>
            <a:r>
              <a:rPr lang="en-US" sz="1800" b="0" u="none" dirty="0">
                <a:solidFill>
                  <a:schemeClr val="tx1"/>
                </a:solidFill>
              </a:rPr>
              <a:t> </a:t>
            </a:r>
            <a:r>
              <a:rPr lang="en-US" sz="1800" b="0" u="none" dirty="0" err="1">
                <a:solidFill>
                  <a:schemeClr val="tx1"/>
                </a:solidFill>
              </a:rPr>
              <a:t>của</a:t>
            </a:r>
            <a:r>
              <a:rPr lang="en-US" sz="1800" b="0" u="none" dirty="0">
                <a:solidFill>
                  <a:schemeClr val="tx1"/>
                </a:solidFill>
              </a:rPr>
              <a:t> </a:t>
            </a:r>
            <a:r>
              <a:rPr lang="en-US" sz="1800" b="0" u="none" dirty="0" err="1">
                <a:solidFill>
                  <a:schemeClr val="tx1"/>
                </a:solidFill>
              </a:rPr>
              <a:t>người</a:t>
            </a:r>
            <a:r>
              <a:rPr lang="en-US" sz="1800" b="0" u="none" dirty="0">
                <a:solidFill>
                  <a:schemeClr val="tx1"/>
                </a:solidFill>
              </a:rPr>
              <a:t> </a:t>
            </a:r>
            <a:r>
              <a:rPr lang="en-US" sz="1800" b="0" u="none" dirty="0" err="1">
                <a:solidFill>
                  <a:schemeClr val="tx1"/>
                </a:solidFill>
              </a:rPr>
              <a:t>điều</a:t>
            </a:r>
            <a:r>
              <a:rPr lang="en-US" sz="1800" b="0" u="none" dirty="0">
                <a:solidFill>
                  <a:schemeClr val="tx1"/>
                </a:solidFill>
              </a:rPr>
              <a:t> </a:t>
            </a:r>
            <a:r>
              <a:rPr lang="en-US" sz="1800" b="0" u="none" dirty="0" err="1">
                <a:solidFill>
                  <a:schemeClr val="tx1"/>
                </a:solidFill>
              </a:rPr>
              <a:t>khiển</a:t>
            </a:r>
            <a:r>
              <a:rPr lang="en-US" sz="1800" b="0" u="none" dirty="0">
                <a:solidFill>
                  <a:schemeClr val="tx1"/>
                </a:solidFill>
              </a:rPr>
              <a:t> </a:t>
            </a:r>
            <a:r>
              <a:rPr lang="en-US" sz="1800" b="0" u="none" dirty="0" err="1">
                <a:solidFill>
                  <a:schemeClr val="tx1"/>
                </a:solidFill>
              </a:rPr>
              <a:t>giao</a:t>
            </a:r>
            <a:r>
              <a:rPr lang="en-US" sz="1800" b="0" u="none" dirty="0">
                <a:solidFill>
                  <a:schemeClr val="tx1"/>
                </a:solidFill>
              </a:rPr>
              <a:t> </a:t>
            </a:r>
            <a:r>
              <a:rPr lang="en-US" sz="1800" b="0" u="none" dirty="0" err="1">
                <a:solidFill>
                  <a:schemeClr val="tx1"/>
                </a:solidFill>
              </a:rPr>
              <a:t>thông</a:t>
            </a:r>
            <a:r>
              <a:rPr lang="en-US" sz="1800" b="0" u="none" dirty="0">
                <a:solidFill>
                  <a:schemeClr val="tx1"/>
                </a:solidFill>
              </a:rPr>
              <a:t>. </a:t>
            </a:r>
          </a:p>
          <a:p>
            <a:pPr marL="342900" indent="-342900">
              <a:buFont typeface="Wingdings" panose="05000000000000000000" pitchFamily="2" charset="2"/>
              <a:buChar char="Ø"/>
            </a:pPr>
            <a:r>
              <a:rPr lang="en-US" sz="1800" b="0" u="none" dirty="0" err="1">
                <a:solidFill>
                  <a:schemeClr val="tx1"/>
                </a:solidFill>
              </a:rPr>
              <a:t>Không</a:t>
            </a:r>
            <a:r>
              <a:rPr lang="en-US" sz="1800" b="0" u="none" dirty="0">
                <a:solidFill>
                  <a:schemeClr val="tx1"/>
                </a:solidFill>
              </a:rPr>
              <a:t> </a:t>
            </a:r>
            <a:r>
              <a:rPr lang="en-US" sz="1800" b="0" u="none" dirty="0" err="1">
                <a:solidFill>
                  <a:schemeClr val="tx1"/>
                </a:solidFill>
              </a:rPr>
              <a:t>được</a:t>
            </a:r>
            <a:r>
              <a:rPr lang="en-US" sz="1800" b="0" u="none" dirty="0">
                <a:solidFill>
                  <a:schemeClr val="tx1"/>
                </a:solidFill>
              </a:rPr>
              <a:t> </a:t>
            </a:r>
            <a:r>
              <a:rPr lang="en-US" sz="1800" b="0" u="none" dirty="0" err="1">
                <a:solidFill>
                  <a:schemeClr val="tx1"/>
                </a:solidFill>
              </a:rPr>
              <a:t>sử</a:t>
            </a:r>
            <a:r>
              <a:rPr lang="en-US" sz="1800" b="0" u="none" dirty="0">
                <a:solidFill>
                  <a:schemeClr val="tx1"/>
                </a:solidFill>
              </a:rPr>
              <a:t> </a:t>
            </a:r>
            <a:r>
              <a:rPr lang="en-US" sz="1800" b="0" u="none" dirty="0" err="1">
                <a:solidFill>
                  <a:schemeClr val="tx1"/>
                </a:solidFill>
              </a:rPr>
              <a:t>dụng</a:t>
            </a:r>
            <a:r>
              <a:rPr lang="en-US" sz="1800" b="0" u="none" dirty="0">
                <a:solidFill>
                  <a:schemeClr val="tx1"/>
                </a:solidFill>
              </a:rPr>
              <a:t> ô, </a:t>
            </a:r>
            <a:r>
              <a:rPr lang="en-US" sz="1800" b="0" u="none" dirty="0" err="1">
                <a:solidFill>
                  <a:schemeClr val="tx1"/>
                </a:solidFill>
              </a:rPr>
              <a:t>dù</a:t>
            </a:r>
            <a:r>
              <a:rPr lang="en-US" sz="1800" b="0" u="none" dirty="0">
                <a:solidFill>
                  <a:schemeClr val="tx1"/>
                </a:solidFill>
              </a:rPr>
              <a:t>, </a:t>
            </a:r>
            <a:r>
              <a:rPr lang="en-US" sz="1800" b="0" u="none" dirty="0" err="1" smtClean="0">
                <a:solidFill>
                  <a:schemeClr val="tx1"/>
                </a:solidFill>
              </a:rPr>
              <a:t>điện</a:t>
            </a:r>
            <a:r>
              <a:rPr lang="en-US" sz="1800" b="0" u="none" dirty="0" smtClean="0">
                <a:solidFill>
                  <a:schemeClr val="tx1"/>
                </a:solidFill>
              </a:rPr>
              <a:t> </a:t>
            </a:r>
            <a:r>
              <a:rPr lang="en-US" sz="1800" b="0" u="none" dirty="0" err="1">
                <a:solidFill>
                  <a:schemeClr val="tx1"/>
                </a:solidFill>
              </a:rPr>
              <a:t>thoại</a:t>
            </a:r>
            <a:r>
              <a:rPr lang="en-US" sz="1800" b="0" u="none" dirty="0">
                <a:solidFill>
                  <a:schemeClr val="tx1"/>
                </a:solidFill>
              </a:rPr>
              <a:t> di </a:t>
            </a:r>
            <a:r>
              <a:rPr lang="en-US" sz="1800" b="0" u="none" dirty="0" err="1">
                <a:solidFill>
                  <a:schemeClr val="tx1"/>
                </a:solidFill>
              </a:rPr>
              <a:t>động</a:t>
            </a:r>
            <a:r>
              <a:rPr lang="en-US" sz="1800" b="0" u="none" dirty="0" smtClean="0">
                <a:solidFill>
                  <a:schemeClr val="tx1"/>
                </a:solidFill>
              </a:rPr>
              <a:t>, </a:t>
            </a:r>
            <a:r>
              <a:rPr lang="en-US" sz="1800" b="0" u="none" dirty="0" err="1" smtClean="0">
                <a:solidFill>
                  <a:schemeClr val="tx1"/>
                </a:solidFill>
              </a:rPr>
              <a:t>thiết</a:t>
            </a:r>
            <a:r>
              <a:rPr lang="en-US" sz="1800" b="0" u="none" dirty="0" smtClean="0">
                <a:solidFill>
                  <a:schemeClr val="tx1"/>
                </a:solidFill>
              </a:rPr>
              <a:t> </a:t>
            </a:r>
            <a:r>
              <a:rPr lang="en-US" sz="1800" b="0" u="none" dirty="0" err="1">
                <a:solidFill>
                  <a:schemeClr val="tx1"/>
                </a:solidFill>
              </a:rPr>
              <a:t>bị</a:t>
            </a:r>
            <a:r>
              <a:rPr lang="en-US" sz="1800" b="0" u="none" dirty="0">
                <a:solidFill>
                  <a:schemeClr val="tx1"/>
                </a:solidFill>
              </a:rPr>
              <a:t> </a:t>
            </a:r>
            <a:r>
              <a:rPr lang="en-US" sz="1800" b="0" u="none" dirty="0" err="1">
                <a:solidFill>
                  <a:schemeClr val="tx1"/>
                </a:solidFill>
              </a:rPr>
              <a:t>âm</a:t>
            </a:r>
            <a:r>
              <a:rPr lang="en-US" sz="1800" b="0" u="none" dirty="0">
                <a:solidFill>
                  <a:schemeClr val="tx1"/>
                </a:solidFill>
              </a:rPr>
              <a:t> </a:t>
            </a:r>
            <a:r>
              <a:rPr lang="en-US" sz="1800" b="0" u="none" dirty="0" err="1">
                <a:solidFill>
                  <a:schemeClr val="tx1"/>
                </a:solidFill>
              </a:rPr>
              <a:t>thanh</a:t>
            </a:r>
            <a:r>
              <a:rPr lang="en-US" sz="1800" b="0" u="none" dirty="0">
                <a:solidFill>
                  <a:schemeClr val="tx1"/>
                </a:solidFill>
              </a:rPr>
              <a:t>… </a:t>
            </a:r>
            <a:r>
              <a:rPr lang="en-US" sz="1800" b="0" u="none" dirty="0" err="1">
                <a:solidFill>
                  <a:schemeClr val="tx1"/>
                </a:solidFill>
              </a:rPr>
              <a:t>khi</a:t>
            </a:r>
            <a:r>
              <a:rPr lang="en-US" sz="1800" b="0" u="none" dirty="0">
                <a:solidFill>
                  <a:schemeClr val="tx1"/>
                </a:solidFill>
              </a:rPr>
              <a:t> </a:t>
            </a:r>
            <a:r>
              <a:rPr lang="en-US" sz="1800" b="0" u="none" dirty="0" err="1">
                <a:solidFill>
                  <a:schemeClr val="tx1"/>
                </a:solidFill>
              </a:rPr>
              <a:t>đi</a:t>
            </a:r>
            <a:r>
              <a:rPr lang="en-US" sz="1800" b="0" u="none" dirty="0">
                <a:solidFill>
                  <a:schemeClr val="tx1"/>
                </a:solidFill>
              </a:rPr>
              <a:t> </a:t>
            </a:r>
            <a:r>
              <a:rPr lang="en-US" sz="1800" b="0" u="none" dirty="0" err="1">
                <a:solidFill>
                  <a:schemeClr val="tx1"/>
                </a:solidFill>
              </a:rPr>
              <a:t>xe</a:t>
            </a:r>
            <a:r>
              <a:rPr lang="en-US" sz="1800" b="0" u="none" dirty="0">
                <a:solidFill>
                  <a:schemeClr val="tx1"/>
                </a:solidFill>
              </a:rPr>
              <a:t> </a:t>
            </a:r>
            <a:r>
              <a:rPr lang="en-US" sz="1800" b="0" u="none" dirty="0" err="1">
                <a:solidFill>
                  <a:schemeClr val="tx1"/>
                </a:solidFill>
              </a:rPr>
              <a:t>đạp</a:t>
            </a:r>
            <a:endParaRPr lang="en-US" sz="1800" b="0" u="none" dirty="0">
              <a:solidFill>
                <a:schemeClr val="tx1"/>
              </a:solidFill>
            </a:endParaRPr>
          </a:p>
          <a:p>
            <a:pPr marL="342900" indent="-342900">
              <a:buFont typeface="Wingdings" panose="05000000000000000000" pitchFamily="2" charset="2"/>
              <a:buChar char="Ø"/>
            </a:pPr>
            <a:r>
              <a:rPr lang="en-US" sz="1800" b="0" u="none" dirty="0" err="1">
                <a:solidFill>
                  <a:schemeClr val="tx1"/>
                </a:solidFill>
              </a:rPr>
              <a:t>Không</a:t>
            </a:r>
            <a:r>
              <a:rPr lang="en-US" sz="1800" b="0" u="none" dirty="0">
                <a:solidFill>
                  <a:schemeClr val="tx1"/>
                </a:solidFill>
              </a:rPr>
              <a:t> </a:t>
            </a:r>
            <a:r>
              <a:rPr lang="en-US" sz="1800" b="0" u="none" dirty="0" err="1">
                <a:solidFill>
                  <a:schemeClr val="tx1"/>
                </a:solidFill>
              </a:rPr>
              <a:t>lạng</a:t>
            </a:r>
            <a:r>
              <a:rPr lang="en-US" sz="1800" b="0" u="none" dirty="0">
                <a:solidFill>
                  <a:schemeClr val="tx1"/>
                </a:solidFill>
              </a:rPr>
              <a:t> </a:t>
            </a:r>
            <a:r>
              <a:rPr lang="en-US" sz="1800" b="0" u="none" dirty="0" err="1">
                <a:solidFill>
                  <a:schemeClr val="tx1"/>
                </a:solidFill>
              </a:rPr>
              <a:t>lách</a:t>
            </a:r>
            <a:r>
              <a:rPr lang="en-US" sz="1800" b="0" u="none" dirty="0">
                <a:solidFill>
                  <a:schemeClr val="tx1"/>
                </a:solidFill>
              </a:rPr>
              <a:t>, </a:t>
            </a:r>
            <a:r>
              <a:rPr lang="en-US" sz="1800" b="0" u="none" dirty="0" err="1">
                <a:solidFill>
                  <a:schemeClr val="tx1"/>
                </a:solidFill>
              </a:rPr>
              <a:t>đu</a:t>
            </a:r>
            <a:r>
              <a:rPr lang="en-US" sz="1800" b="0" u="none" dirty="0">
                <a:solidFill>
                  <a:schemeClr val="tx1"/>
                </a:solidFill>
              </a:rPr>
              <a:t> </a:t>
            </a:r>
            <a:r>
              <a:rPr lang="en-US" sz="1800" b="0" u="none" dirty="0" err="1">
                <a:solidFill>
                  <a:schemeClr val="tx1"/>
                </a:solidFill>
              </a:rPr>
              <a:t>bám</a:t>
            </a:r>
            <a:r>
              <a:rPr lang="en-US" sz="1800" b="0" u="none" dirty="0">
                <a:solidFill>
                  <a:schemeClr val="tx1"/>
                </a:solidFill>
              </a:rPr>
              <a:t> </a:t>
            </a:r>
            <a:r>
              <a:rPr lang="en-US" sz="1800" b="0" u="none" dirty="0" err="1">
                <a:solidFill>
                  <a:schemeClr val="tx1"/>
                </a:solidFill>
              </a:rPr>
              <a:t>xe</a:t>
            </a:r>
            <a:r>
              <a:rPr lang="en-US" sz="1800" b="0" u="none" dirty="0">
                <a:solidFill>
                  <a:schemeClr val="tx1"/>
                </a:solidFill>
              </a:rPr>
              <a:t> </a:t>
            </a:r>
            <a:r>
              <a:rPr lang="en-US" sz="1800" b="0" u="none" dirty="0" err="1">
                <a:solidFill>
                  <a:schemeClr val="tx1"/>
                </a:solidFill>
              </a:rPr>
              <a:t>khác</a:t>
            </a:r>
            <a:endParaRPr lang="en-US" sz="1800" b="0" u="none" dirty="0">
              <a:solidFill>
                <a:schemeClr val="tx1"/>
              </a:solidFill>
            </a:endParaRPr>
          </a:p>
          <a:p>
            <a:pPr marL="342900" indent="-342900">
              <a:buFont typeface="Wingdings" panose="05000000000000000000" pitchFamily="2" charset="2"/>
              <a:buChar char="Ø"/>
            </a:pPr>
            <a:r>
              <a:rPr lang="en-US" sz="1800" b="0" u="none" dirty="0" err="1">
                <a:solidFill>
                  <a:schemeClr val="tx1"/>
                </a:solidFill>
              </a:rPr>
              <a:t>Người</a:t>
            </a:r>
            <a:r>
              <a:rPr lang="en-US" sz="1800" b="0" u="none" dirty="0">
                <a:solidFill>
                  <a:schemeClr val="tx1"/>
                </a:solidFill>
              </a:rPr>
              <a:t> </a:t>
            </a:r>
            <a:r>
              <a:rPr lang="en-US" sz="1800" b="0" u="none" dirty="0" err="1">
                <a:solidFill>
                  <a:schemeClr val="tx1"/>
                </a:solidFill>
              </a:rPr>
              <a:t>đi</a:t>
            </a:r>
            <a:r>
              <a:rPr lang="en-US" sz="1800" b="0" u="none" dirty="0">
                <a:solidFill>
                  <a:schemeClr val="tx1"/>
                </a:solidFill>
              </a:rPr>
              <a:t> </a:t>
            </a:r>
            <a:r>
              <a:rPr lang="en-US" sz="1800" b="0" u="none" dirty="0" err="1">
                <a:solidFill>
                  <a:schemeClr val="tx1"/>
                </a:solidFill>
              </a:rPr>
              <a:t>xe</a:t>
            </a:r>
            <a:r>
              <a:rPr lang="en-US" sz="1800" b="0" u="none" dirty="0">
                <a:solidFill>
                  <a:schemeClr val="tx1"/>
                </a:solidFill>
              </a:rPr>
              <a:t> </a:t>
            </a:r>
            <a:r>
              <a:rPr lang="en-US" sz="1800" b="0" u="none" dirty="0" err="1">
                <a:solidFill>
                  <a:schemeClr val="tx1"/>
                </a:solidFill>
              </a:rPr>
              <a:t>đạp</a:t>
            </a:r>
            <a:r>
              <a:rPr lang="en-US" sz="1800" b="0" u="none" dirty="0">
                <a:solidFill>
                  <a:schemeClr val="tx1"/>
                </a:solidFill>
              </a:rPr>
              <a:t> </a:t>
            </a:r>
            <a:r>
              <a:rPr lang="en-US" sz="1800" b="0" u="none" dirty="0" err="1">
                <a:solidFill>
                  <a:schemeClr val="tx1"/>
                </a:solidFill>
              </a:rPr>
              <a:t>điện</a:t>
            </a:r>
            <a:r>
              <a:rPr lang="en-US" sz="1800" b="0" u="none" dirty="0">
                <a:solidFill>
                  <a:schemeClr val="tx1"/>
                </a:solidFill>
              </a:rPr>
              <a:t> </a:t>
            </a:r>
            <a:r>
              <a:rPr lang="en-US" sz="1800" b="0" u="none" dirty="0" err="1">
                <a:solidFill>
                  <a:schemeClr val="tx1"/>
                </a:solidFill>
              </a:rPr>
              <a:t>phải</a:t>
            </a:r>
            <a:r>
              <a:rPr lang="en-US" sz="1800" b="0" u="none" dirty="0">
                <a:solidFill>
                  <a:schemeClr val="tx1"/>
                </a:solidFill>
              </a:rPr>
              <a:t> </a:t>
            </a:r>
            <a:r>
              <a:rPr lang="en-US" sz="1800" b="0" u="none" dirty="0" err="1">
                <a:solidFill>
                  <a:schemeClr val="tx1"/>
                </a:solidFill>
              </a:rPr>
              <a:t>đội</a:t>
            </a:r>
            <a:r>
              <a:rPr lang="en-US" sz="1800" b="0" u="none" dirty="0">
                <a:solidFill>
                  <a:schemeClr val="tx1"/>
                </a:solidFill>
              </a:rPr>
              <a:t> </a:t>
            </a:r>
            <a:r>
              <a:rPr lang="en-US" sz="1800" b="0" u="none" dirty="0" err="1">
                <a:solidFill>
                  <a:schemeClr val="tx1"/>
                </a:solidFill>
              </a:rPr>
              <a:t>mũ</a:t>
            </a:r>
            <a:r>
              <a:rPr lang="en-US" sz="1800" b="0" u="none" dirty="0">
                <a:solidFill>
                  <a:schemeClr val="tx1"/>
                </a:solidFill>
              </a:rPr>
              <a:t> </a:t>
            </a:r>
            <a:r>
              <a:rPr lang="en-US" sz="1800" b="0" u="none" dirty="0" err="1">
                <a:solidFill>
                  <a:schemeClr val="tx1"/>
                </a:solidFill>
              </a:rPr>
              <a:t>bảo</a:t>
            </a:r>
            <a:r>
              <a:rPr lang="en-US" sz="1800" b="0" u="none" dirty="0">
                <a:solidFill>
                  <a:schemeClr val="tx1"/>
                </a:solidFill>
              </a:rPr>
              <a:t> </a:t>
            </a:r>
            <a:r>
              <a:rPr lang="en-US" sz="1800" b="0" u="none" dirty="0" err="1">
                <a:solidFill>
                  <a:schemeClr val="tx1"/>
                </a:solidFill>
              </a:rPr>
              <a:t>hiểm</a:t>
            </a:r>
            <a:endParaRPr lang="en-US" sz="1800" b="0" u="none" dirty="0">
              <a:solidFill>
                <a:schemeClr val="tx1"/>
              </a:solidFill>
            </a:endParaRPr>
          </a:p>
          <a:p>
            <a:pPr marL="342900" indent="-342900">
              <a:buFont typeface="Wingdings" panose="05000000000000000000" pitchFamily="2" charset="2"/>
              <a:buChar char="Ø"/>
            </a:pPr>
            <a:r>
              <a:rPr lang="en-US" sz="1800" b="0" u="none" dirty="0" err="1">
                <a:solidFill>
                  <a:schemeClr val="tx1"/>
                </a:solidFill>
              </a:rPr>
              <a:t>Giảm</a:t>
            </a:r>
            <a:r>
              <a:rPr lang="en-US" sz="1800" b="0" u="none" dirty="0">
                <a:solidFill>
                  <a:schemeClr val="tx1"/>
                </a:solidFill>
              </a:rPr>
              <a:t> </a:t>
            </a:r>
            <a:r>
              <a:rPr lang="en-US" sz="1800" b="0" u="none" dirty="0" err="1">
                <a:solidFill>
                  <a:schemeClr val="tx1"/>
                </a:solidFill>
              </a:rPr>
              <a:t>tốc</a:t>
            </a:r>
            <a:r>
              <a:rPr lang="en-US" sz="1800" b="0" u="none" dirty="0">
                <a:solidFill>
                  <a:schemeClr val="tx1"/>
                </a:solidFill>
              </a:rPr>
              <a:t> </a:t>
            </a:r>
            <a:r>
              <a:rPr lang="en-US" sz="1800" b="0" u="none" dirty="0" err="1">
                <a:solidFill>
                  <a:schemeClr val="tx1"/>
                </a:solidFill>
              </a:rPr>
              <a:t>độ</a:t>
            </a:r>
            <a:r>
              <a:rPr lang="en-US" sz="1800" b="0" u="none" dirty="0">
                <a:solidFill>
                  <a:schemeClr val="tx1"/>
                </a:solidFill>
              </a:rPr>
              <a:t>, </a:t>
            </a:r>
            <a:r>
              <a:rPr lang="en-US" sz="1800" b="0" u="none" dirty="0" err="1">
                <a:solidFill>
                  <a:schemeClr val="tx1"/>
                </a:solidFill>
              </a:rPr>
              <a:t>đưa</a:t>
            </a:r>
            <a:r>
              <a:rPr lang="en-US" sz="1800" b="0" u="none" dirty="0">
                <a:solidFill>
                  <a:schemeClr val="tx1"/>
                </a:solidFill>
              </a:rPr>
              <a:t> </a:t>
            </a:r>
            <a:r>
              <a:rPr lang="en-US" sz="1800" b="0" u="none" dirty="0" err="1">
                <a:solidFill>
                  <a:schemeClr val="tx1"/>
                </a:solidFill>
              </a:rPr>
              <a:t>ra</a:t>
            </a:r>
            <a:r>
              <a:rPr lang="en-US" sz="1800" b="0" u="none" dirty="0">
                <a:solidFill>
                  <a:schemeClr val="tx1"/>
                </a:solidFill>
              </a:rPr>
              <a:t> </a:t>
            </a:r>
            <a:r>
              <a:rPr lang="en-US" sz="1800" b="0" u="none" dirty="0" err="1">
                <a:solidFill>
                  <a:schemeClr val="tx1"/>
                </a:solidFill>
              </a:rPr>
              <a:t>tín</a:t>
            </a:r>
            <a:r>
              <a:rPr lang="en-US" sz="1800" b="0" u="none" dirty="0">
                <a:solidFill>
                  <a:schemeClr val="tx1"/>
                </a:solidFill>
              </a:rPr>
              <a:t> </a:t>
            </a:r>
            <a:r>
              <a:rPr lang="en-US" sz="1800" b="0" u="none" dirty="0" err="1">
                <a:solidFill>
                  <a:schemeClr val="tx1"/>
                </a:solidFill>
              </a:rPr>
              <a:t>hiệu</a:t>
            </a:r>
            <a:r>
              <a:rPr lang="en-US" sz="1800" b="0" u="none" dirty="0">
                <a:solidFill>
                  <a:schemeClr val="tx1"/>
                </a:solidFill>
              </a:rPr>
              <a:t> </a:t>
            </a:r>
            <a:r>
              <a:rPr lang="en-US" sz="1800" b="0" u="none" dirty="0" err="1">
                <a:solidFill>
                  <a:schemeClr val="tx1"/>
                </a:solidFill>
              </a:rPr>
              <a:t>báo</a:t>
            </a:r>
            <a:r>
              <a:rPr lang="en-US" sz="1800" b="0" u="none" dirty="0">
                <a:solidFill>
                  <a:schemeClr val="tx1"/>
                </a:solidFill>
              </a:rPr>
              <a:t> </a:t>
            </a:r>
            <a:r>
              <a:rPr lang="en-US" sz="1800" b="0" u="none" dirty="0" err="1">
                <a:solidFill>
                  <a:schemeClr val="tx1"/>
                </a:solidFill>
              </a:rPr>
              <a:t>hướng</a:t>
            </a:r>
            <a:r>
              <a:rPr lang="en-US" sz="1800" b="0" u="none" dirty="0">
                <a:solidFill>
                  <a:schemeClr val="tx1"/>
                </a:solidFill>
              </a:rPr>
              <a:t> </a:t>
            </a:r>
            <a:r>
              <a:rPr lang="en-US" sz="1800" b="0" u="none" dirty="0" err="1">
                <a:solidFill>
                  <a:schemeClr val="tx1"/>
                </a:solidFill>
              </a:rPr>
              <a:t>rẽ</a:t>
            </a:r>
            <a:r>
              <a:rPr lang="en-US" sz="1800" b="0" u="none" dirty="0">
                <a:solidFill>
                  <a:schemeClr val="tx1"/>
                </a:solidFill>
              </a:rPr>
              <a:t> </a:t>
            </a:r>
            <a:r>
              <a:rPr lang="en-US" sz="1800" b="0" u="none" dirty="0" err="1">
                <a:solidFill>
                  <a:schemeClr val="tx1"/>
                </a:solidFill>
              </a:rPr>
              <a:t>nếu</a:t>
            </a:r>
            <a:r>
              <a:rPr lang="en-US" sz="1800" b="0" u="none" dirty="0">
                <a:solidFill>
                  <a:schemeClr val="tx1"/>
                </a:solidFill>
              </a:rPr>
              <a:t> </a:t>
            </a:r>
            <a:r>
              <a:rPr lang="en-US" sz="1800" b="0" u="none" dirty="0" err="1">
                <a:solidFill>
                  <a:schemeClr val="tx1"/>
                </a:solidFill>
              </a:rPr>
              <a:t>chuyển</a:t>
            </a:r>
            <a:r>
              <a:rPr lang="en-US" sz="1800" b="0" u="none" dirty="0">
                <a:solidFill>
                  <a:schemeClr val="tx1"/>
                </a:solidFill>
              </a:rPr>
              <a:t> </a:t>
            </a:r>
            <a:r>
              <a:rPr lang="en-US" sz="1800" b="0" u="none" dirty="0" err="1">
                <a:solidFill>
                  <a:schemeClr val="tx1"/>
                </a:solidFill>
              </a:rPr>
              <a:t>hướng</a:t>
            </a:r>
            <a:endParaRPr lang="en-US" sz="1800" b="0" u="none" dirty="0">
              <a:solidFill>
                <a:schemeClr val="tx1"/>
              </a:solidFill>
            </a:endParaRPr>
          </a:p>
          <a:p>
            <a:pPr marL="342900" indent="-342900">
              <a:buFont typeface="Wingdings" panose="05000000000000000000" pitchFamily="2" charset="2"/>
              <a:buChar char="Ø"/>
            </a:pPr>
            <a:r>
              <a:rPr lang="en-US" sz="1800" b="0" u="none" dirty="0" err="1">
                <a:solidFill>
                  <a:schemeClr val="tx1"/>
                </a:solidFill>
              </a:rPr>
              <a:t>Chờ</a:t>
            </a:r>
            <a:r>
              <a:rPr lang="en-US" sz="1800" b="0" u="none" dirty="0">
                <a:solidFill>
                  <a:schemeClr val="tx1"/>
                </a:solidFill>
              </a:rPr>
              <a:t> </a:t>
            </a:r>
            <a:r>
              <a:rPr lang="en-US" sz="1800" b="0" u="none" dirty="0" err="1">
                <a:solidFill>
                  <a:schemeClr val="tx1"/>
                </a:solidFill>
              </a:rPr>
              <a:t>khi</a:t>
            </a:r>
            <a:r>
              <a:rPr lang="en-US" sz="1800" b="0" u="none" dirty="0">
                <a:solidFill>
                  <a:schemeClr val="tx1"/>
                </a:solidFill>
              </a:rPr>
              <a:t> </a:t>
            </a:r>
            <a:r>
              <a:rPr lang="en-US" sz="1800" b="0" u="none" dirty="0" err="1">
                <a:solidFill>
                  <a:schemeClr val="tx1"/>
                </a:solidFill>
              </a:rPr>
              <a:t>có</a:t>
            </a:r>
            <a:r>
              <a:rPr lang="en-US" sz="1800" b="0" u="none" dirty="0">
                <a:solidFill>
                  <a:schemeClr val="tx1"/>
                </a:solidFill>
              </a:rPr>
              <a:t> </a:t>
            </a:r>
            <a:r>
              <a:rPr lang="en-US" sz="1800" b="0" u="none" dirty="0" err="1">
                <a:solidFill>
                  <a:schemeClr val="tx1"/>
                </a:solidFill>
              </a:rPr>
              <a:t>tín</a:t>
            </a:r>
            <a:r>
              <a:rPr lang="en-US" sz="1800" b="0" u="none" dirty="0">
                <a:solidFill>
                  <a:schemeClr val="tx1"/>
                </a:solidFill>
              </a:rPr>
              <a:t> </a:t>
            </a:r>
            <a:r>
              <a:rPr lang="en-US" sz="1800" b="0" u="none" dirty="0" err="1">
                <a:solidFill>
                  <a:schemeClr val="tx1"/>
                </a:solidFill>
              </a:rPr>
              <a:t>hiệu</a:t>
            </a:r>
            <a:r>
              <a:rPr lang="en-US" sz="1800" b="0" u="none" dirty="0">
                <a:solidFill>
                  <a:schemeClr val="tx1"/>
                </a:solidFill>
              </a:rPr>
              <a:t> </a:t>
            </a:r>
            <a:r>
              <a:rPr lang="en-US" sz="1800" b="0" u="none" dirty="0" err="1">
                <a:solidFill>
                  <a:schemeClr val="tx1"/>
                </a:solidFill>
              </a:rPr>
              <a:t>đèn</a:t>
            </a:r>
            <a:r>
              <a:rPr lang="en-US" sz="1800" b="0" u="none" dirty="0">
                <a:solidFill>
                  <a:schemeClr val="tx1"/>
                </a:solidFill>
              </a:rPr>
              <a:t> </a:t>
            </a:r>
            <a:r>
              <a:rPr lang="en-US" sz="1800" b="0" u="none" dirty="0" err="1">
                <a:solidFill>
                  <a:schemeClr val="tx1"/>
                </a:solidFill>
              </a:rPr>
              <a:t>báo</a:t>
            </a:r>
            <a:r>
              <a:rPr lang="en-US" sz="1800" b="0" u="none" dirty="0">
                <a:solidFill>
                  <a:schemeClr val="tx1"/>
                </a:solidFill>
              </a:rPr>
              <a:t> </a:t>
            </a:r>
            <a:r>
              <a:rPr lang="en-US" sz="1800" b="0" u="none" dirty="0" err="1">
                <a:solidFill>
                  <a:schemeClr val="tx1"/>
                </a:solidFill>
              </a:rPr>
              <a:t>xanh</a:t>
            </a:r>
            <a:r>
              <a:rPr lang="en-US" sz="1800" b="0" u="none" dirty="0">
                <a:solidFill>
                  <a:schemeClr val="tx1"/>
                </a:solidFill>
              </a:rPr>
              <a:t> </a:t>
            </a:r>
            <a:r>
              <a:rPr lang="en-US" sz="1800" b="0" u="none" dirty="0" err="1">
                <a:solidFill>
                  <a:schemeClr val="tx1"/>
                </a:solidFill>
              </a:rPr>
              <a:t>hoặc</a:t>
            </a:r>
            <a:r>
              <a:rPr lang="en-US" sz="1800" b="0" u="none" dirty="0">
                <a:solidFill>
                  <a:schemeClr val="tx1"/>
                </a:solidFill>
              </a:rPr>
              <a:t> </a:t>
            </a:r>
            <a:r>
              <a:rPr lang="en-US" sz="1800" b="0" u="none" dirty="0" err="1">
                <a:solidFill>
                  <a:schemeClr val="tx1"/>
                </a:solidFill>
              </a:rPr>
              <a:t>báo</a:t>
            </a:r>
            <a:r>
              <a:rPr lang="en-US" sz="1800" b="0" u="none" dirty="0">
                <a:solidFill>
                  <a:schemeClr val="tx1"/>
                </a:solidFill>
              </a:rPr>
              <a:t> </a:t>
            </a:r>
            <a:r>
              <a:rPr lang="en-US" sz="1800" b="0" u="none" dirty="0" err="1">
                <a:solidFill>
                  <a:schemeClr val="tx1"/>
                </a:solidFill>
              </a:rPr>
              <a:t>hướng</a:t>
            </a:r>
            <a:r>
              <a:rPr lang="en-US" sz="1800" b="0" u="none" dirty="0">
                <a:solidFill>
                  <a:schemeClr val="tx1"/>
                </a:solidFill>
              </a:rPr>
              <a:t> </a:t>
            </a:r>
            <a:r>
              <a:rPr lang="en-US" sz="1800" b="0" u="none" dirty="0" err="1">
                <a:solidFill>
                  <a:schemeClr val="tx1"/>
                </a:solidFill>
              </a:rPr>
              <a:t>rẽ</a:t>
            </a:r>
            <a:endParaRPr lang="en-US" sz="1800" b="0" u="none" dirty="0">
              <a:solidFill>
                <a:schemeClr val="tx1"/>
              </a:solidFill>
            </a:endParaRPr>
          </a:p>
          <a:p>
            <a:pPr marL="342900" indent="-342900">
              <a:buFont typeface="Wingdings" panose="05000000000000000000" pitchFamily="2" charset="2"/>
              <a:buChar char="Ø"/>
            </a:pPr>
            <a:r>
              <a:rPr lang="en-US" sz="1800" b="0" u="none" dirty="0" err="1">
                <a:solidFill>
                  <a:schemeClr val="tx1"/>
                </a:solidFill>
              </a:rPr>
              <a:t>Chú</a:t>
            </a:r>
            <a:r>
              <a:rPr lang="en-US" sz="1800" b="0" u="none" dirty="0">
                <a:solidFill>
                  <a:schemeClr val="tx1"/>
                </a:solidFill>
              </a:rPr>
              <a:t> ý </a:t>
            </a:r>
            <a:r>
              <a:rPr lang="en-US" sz="1800" b="0" u="none" dirty="0" err="1">
                <a:solidFill>
                  <a:schemeClr val="tx1"/>
                </a:solidFill>
              </a:rPr>
              <a:t>quan</a:t>
            </a:r>
            <a:r>
              <a:rPr lang="en-US" sz="1800" b="0" u="none" dirty="0">
                <a:solidFill>
                  <a:schemeClr val="tx1"/>
                </a:solidFill>
              </a:rPr>
              <a:t> </a:t>
            </a:r>
            <a:r>
              <a:rPr lang="en-US" sz="1800" b="0" u="none" dirty="0" err="1">
                <a:solidFill>
                  <a:schemeClr val="tx1"/>
                </a:solidFill>
              </a:rPr>
              <a:t>sát</a:t>
            </a:r>
            <a:r>
              <a:rPr lang="en-US" sz="1800" b="0" u="none" dirty="0">
                <a:solidFill>
                  <a:schemeClr val="tx1"/>
                </a:solidFill>
              </a:rPr>
              <a:t> an </a:t>
            </a:r>
            <a:r>
              <a:rPr lang="en-US" sz="1800" b="0" u="none" dirty="0" err="1">
                <a:solidFill>
                  <a:schemeClr val="tx1"/>
                </a:solidFill>
              </a:rPr>
              <a:t>toàn</a:t>
            </a:r>
            <a:r>
              <a:rPr lang="en-US" sz="1800" b="0" u="none" dirty="0">
                <a:solidFill>
                  <a:schemeClr val="tx1"/>
                </a:solidFill>
              </a:rPr>
              <a:t> ở </a:t>
            </a:r>
            <a:r>
              <a:rPr lang="en-US" sz="1800" b="0" u="none" dirty="0" err="1">
                <a:solidFill>
                  <a:schemeClr val="tx1"/>
                </a:solidFill>
              </a:rPr>
              <a:t>mọi</a:t>
            </a:r>
            <a:r>
              <a:rPr lang="en-US" sz="1800" b="0" u="none" dirty="0">
                <a:solidFill>
                  <a:schemeClr val="tx1"/>
                </a:solidFill>
              </a:rPr>
              <a:t> </a:t>
            </a:r>
            <a:r>
              <a:rPr lang="en-US" sz="1800" b="0" u="none" dirty="0" err="1">
                <a:solidFill>
                  <a:schemeClr val="tx1"/>
                </a:solidFill>
              </a:rPr>
              <a:t>phía</a:t>
            </a:r>
            <a:r>
              <a:rPr lang="en-US" sz="1800" b="0" u="none" dirty="0">
                <a:solidFill>
                  <a:schemeClr val="tx1"/>
                </a:solidFill>
              </a:rPr>
              <a:t> (</a:t>
            </a:r>
            <a:r>
              <a:rPr lang="en-US" sz="1800" b="0" u="none" dirty="0" err="1">
                <a:solidFill>
                  <a:schemeClr val="tx1"/>
                </a:solidFill>
              </a:rPr>
              <a:t>trái</a:t>
            </a:r>
            <a:r>
              <a:rPr lang="en-US" sz="1800" b="0" u="none" dirty="0">
                <a:solidFill>
                  <a:schemeClr val="tx1"/>
                </a:solidFill>
              </a:rPr>
              <a:t>, </a:t>
            </a:r>
            <a:r>
              <a:rPr lang="en-US" sz="1800" b="0" u="none" dirty="0" err="1">
                <a:solidFill>
                  <a:schemeClr val="tx1"/>
                </a:solidFill>
              </a:rPr>
              <a:t>phải</a:t>
            </a:r>
            <a:r>
              <a:rPr lang="en-US" sz="1800" b="0" u="none" dirty="0">
                <a:solidFill>
                  <a:schemeClr val="tx1"/>
                </a:solidFill>
              </a:rPr>
              <a:t>, </a:t>
            </a:r>
            <a:r>
              <a:rPr lang="en-US" sz="1800" b="0" u="none" dirty="0" err="1">
                <a:solidFill>
                  <a:schemeClr val="tx1"/>
                </a:solidFill>
              </a:rPr>
              <a:t>trước</a:t>
            </a:r>
            <a:r>
              <a:rPr lang="en-US" sz="1800" b="0" u="none" dirty="0">
                <a:solidFill>
                  <a:schemeClr val="tx1"/>
                </a:solidFill>
              </a:rPr>
              <a:t>, </a:t>
            </a:r>
            <a:r>
              <a:rPr lang="en-US" sz="1800" b="0" u="none" dirty="0" err="1">
                <a:solidFill>
                  <a:schemeClr val="tx1"/>
                </a:solidFill>
              </a:rPr>
              <a:t>sau</a:t>
            </a:r>
            <a:r>
              <a:rPr lang="en-US" sz="1800" b="0" u="none" dirty="0">
                <a:solidFill>
                  <a:schemeClr val="tx1"/>
                </a:solidFill>
              </a:rPr>
              <a:t>) </a:t>
            </a:r>
            <a:r>
              <a:rPr lang="en-US" sz="1800" b="0" u="none" dirty="0" err="1">
                <a:solidFill>
                  <a:schemeClr val="tx1"/>
                </a:solidFill>
              </a:rPr>
              <a:t>khi</a:t>
            </a:r>
            <a:r>
              <a:rPr lang="en-US" sz="1800" b="0" u="none" dirty="0">
                <a:solidFill>
                  <a:schemeClr val="tx1"/>
                </a:solidFill>
              </a:rPr>
              <a:t> </a:t>
            </a:r>
            <a:r>
              <a:rPr lang="en-US" sz="1800" b="0" u="none" dirty="0" err="1">
                <a:solidFill>
                  <a:schemeClr val="tx1"/>
                </a:solidFill>
              </a:rPr>
              <a:t>thấy</a:t>
            </a:r>
            <a:r>
              <a:rPr lang="en-US" sz="1800" b="0" u="none" dirty="0">
                <a:solidFill>
                  <a:schemeClr val="tx1"/>
                </a:solidFill>
              </a:rPr>
              <a:t> </a:t>
            </a:r>
            <a:r>
              <a:rPr lang="en-US" sz="1800" b="0" u="none" dirty="0" err="1">
                <a:solidFill>
                  <a:schemeClr val="tx1"/>
                </a:solidFill>
              </a:rPr>
              <a:t>không</a:t>
            </a:r>
            <a:r>
              <a:rPr lang="en-US" sz="1800" b="0" u="none" dirty="0">
                <a:solidFill>
                  <a:schemeClr val="tx1"/>
                </a:solidFill>
              </a:rPr>
              <a:t> </a:t>
            </a:r>
            <a:r>
              <a:rPr lang="en-US" sz="1800" b="0" u="none" dirty="0" err="1">
                <a:solidFill>
                  <a:schemeClr val="tx1"/>
                </a:solidFill>
              </a:rPr>
              <a:t>có</a:t>
            </a:r>
            <a:r>
              <a:rPr lang="en-US" sz="1800" b="0" u="none" dirty="0">
                <a:solidFill>
                  <a:schemeClr val="tx1"/>
                </a:solidFill>
              </a:rPr>
              <a:t> </a:t>
            </a:r>
            <a:r>
              <a:rPr lang="en-US" sz="1800" b="0" u="none" dirty="0" err="1">
                <a:solidFill>
                  <a:schemeClr val="tx1"/>
                </a:solidFill>
              </a:rPr>
              <a:t>xe</a:t>
            </a:r>
            <a:r>
              <a:rPr lang="en-US" sz="1800" b="0" u="none" dirty="0">
                <a:solidFill>
                  <a:schemeClr val="tx1"/>
                </a:solidFill>
              </a:rPr>
              <a:t> </a:t>
            </a:r>
            <a:r>
              <a:rPr lang="en-US" sz="1800" b="0" u="none" dirty="0" err="1">
                <a:solidFill>
                  <a:schemeClr val="tx1"/>
                </a:solidFill>
              </a:rPr>
              <a:t>nào</a:t>
            </a:r>
            <a:r>
              <a:rPr lang="en-US" sz="1800" b="0" u="none" dirty="0">
                <a:solidFill>
                  <a:schemeClr val="tx1"/>
                </a:solidFill>
              </a:rPr>
              <a:t> </a:t>
            </a:r>
            <a:r>
              <a:rPr lang="en-US" sz="1800" b="0" u="none" dirty="0" err="1">
                <a:solidFill>
                  <a:schemeClr val="tx1"/>
                </a:solidFill>
              </a:rPr>
              <a:t>đang</a:t>
            </a:r>
            <a:r>
              <a:rPr lang="en-US" sz="1800" b="0" u="none" dirty="0">
                <a:solidFill>
                  <a:schemeClr val="tx1"/>
                </a:solidFill>
              </a:rPr>
              <a:t> </a:t>
            </a:r>
            <a:r>
              <a:rPr lang="en-US" sz="1800" b="0" u="none" dirty="0" err="1">
                <a:solidFill>
                  <a:schemeClr val="tx1"/>
                </a:solidFill>
              </a:rPr>
              <a:t>đến</a:t>
            </a:r>
            <a:r>
              <a:rPr lang="en-US" sz="1800" b="0" u="none" dirty="0">
                <a:solidFill>
                  <a:schemeClr val="tx1"/>
                </a:solidFill>
              </a:rPr>
              <a:t> </a:t>
            </a:r>
            <a:r>
              <a:rPr lang="en-US" sz="1800" b="0" u="none" dirty="0" err="1">
                <a:solidFill>
                  <a:schemeClr val="tx1"/>
                </a:solidFill>
              </a:rPr>
              <a:t>gần</a:t>
            </a:r>
            <a:r>
              <a:rPr lang="en-US" sz="1800" b="0" u="none" dirty="0">
                <a:solidFill>
                  <a:schemeClr val="tx1"/>
                </a:solidFill>
              </a:rPr>
              <a:t> </a:t>
            </a:r>
            <a:r>
              <a:rPr lang="en-US" sz="1800" b="0" u="none" dirty="0" err="1">
                <a:solidFill>
                  <a:schemeClr val="tx1"/>
                </a:solidFill>
              </a:rPr>
              <a:t>mới</a:t>
            </a:r>
            <a:r>
              <a:rPr lang="en-US" sz="1800" b="0" u="none" dirty="0">
                <a:solidFill>
                  <a:schemeClr val="tx1"/>
                </a:solidFill>
              </a:rPr>
              <a:t> </a:t>
            </a:r>
            <a:r>
              <a:rPr lang="en-US" sz="1800" b="0" u="none" dirty="0" err="1">
                <a:solidFill>
                  <a:schemeClr val="tx1"/>
                </a:solidFill>
              </a:rPr>
              <a:t>đi</a:t>
            </a:r>
            <a:r>
              <a:rPr lang="en-US" sz="1800" b="0" u="none" dirty="0">
                <a:solidFill>
                  <a:schemeClr val="tx1"/>
                </a:solidFill>
              </a:rPr>
              <a:t> qua </a:t>
            </a:r>
            <a:r>
              <a:rPr lang="en-US" sz="1800" b="0" u="none" dirty="0" err="1">
                <a:solidFill>
                  <a:schemeClr val="tx1"/>
                </a:solidFill>
              </a:rPr>
              <a:t>nhưng</a:t>
            </a:r>
            <a:r>
              <a:rPr lang="en-US" sz="1800" b="0" u="none" dirty="0">
                <a:solidFill>
                  <a:schemeClr val="tx1"/>
                </a:solidFill>
              </a:rPr>
              <a:t> </a:t>
            </a:r>
            <a:r>
              <a:rPr lang="en-US" sz="1800" b="0" u="none" dirty="0" err="1">
                <a:solidFill>
                  <a:schemeClr val="tx1"/>
                </a:solidFill>
              </a:rPr>
              <a:t>vẫn</a:t>
            </a:r>
            <a:r>
              <a:rPr lang="en-US" sz="1800" b="0" u="none" dirty="0">
                <a:solidFill>
                  <a:schemeClr val="tx1"/>
                </a:solidFill>
              </a:rPr>
              <a:t> </a:t>
            </a:r>
            <a:r>
              <a:rPr lang="en-US" sz="1800" b="0" u="none" dirty="0" err="1">
                <a:solidFill>
                  <a:schemeClr val="tx1"/>
                </a:solidFill>
              </a:rPr>
              <a:t>chú</a:t>
            </a:r>
            <a:r>
              <a:rPr lang="en-US" sz="1800" b="0" u="none" dirty="0">
                <a:solidFill>
                  <a:schemeClr val="tx1"/>
                </a:solidFill>
              </a:rPr>
              <a:t> ý </a:t>
            </a:r>
            <a:r>
              <a:rPr lang="en-US" sz="1800" b="0" u="none" dirty="0" err="1">
                <a:solidFill>
                  <a:schemeClr val="tx1"/>
                </a:solidFill>
              </a:rPr>
              <a:t>quan</a:t>
            </a:r>
            <a:r>
              <a:rPr lang="en-US" sz="1800" b="0" u="none" dirty="0">
                <a:solidFill>
                  <a:schemeClr val="tx1"/>
                </a:solidFill>
              </a:rPr>
              <a:t> </a:t>
            </a:r>
            <a:r>
              <a:rPr lang="en-US" sz="1800" b="0" u="none" dirty="0" err="1">
                <a:solidFill>
                  <a:schemeClr val="tx1"/>
                </a:solidFill>
              </a:rPr>
              <a:t>sát</a:t>
            </a:r>
            <a:r>
              <a:rPr lang="en-US" sz="1800" b="0" u="none" dirty="0">
                <a:solidFill>
                  <a:schemeClr val="tx1"/>
                </a:solidFill>
              </a:rPr>
              <a:t> </a:t>
            </a:r>
          </a:p>
        </p:txBody>
      </p:sp>
      <p:sp>
        <p:nvSpPr>
          <p:cNvPr id="34819" name="Slide Number Placeholder 3"/>
          <p:cNvSpPr>
            <a:spLocks noGrp="1"/>
          </p:cNvSpPr>
          <p:nvPr>
            <p:ph type="sldNum" sz="quarter" idx="12"/>
          </p:nvPr>
        </p:nvSpPr>
        <p:spPr bwMode="auto">
          <a:noFill/>
          <a:ln>
            <a:miter lim="800000"/>
            <a:headEnd/>
            <a:tailEnd/>
          </a:ln>
        </p:spPr>
        <p:txBody>
          <a:bodyPr/>
          <a:lstStyle/>
          <a:p>
            <a:fld id="{491EDF3F-E2E7-471B-9F75-723DB8E99120}" type="slidenum">
              <a:rPr lang="en-US" altLang="en-US"/>
              <a:pPr/>
              <a:t>68</a:t>
            </a:fld>
            <a:endParaRPr lang="en-US" altLang="en-US"/>
          </a:p>
        </p:txBody>
      </p:sp>
      <p:sp>
        <p:nvSpPr>
          <p:cNvPr id="9" name="Title 2"/>
          <p:cNvSpPr txBox="1">
            <a:spLocks/>
          </p:cNvSpPr>
          <p:nvPr/>
        </p:nvSpPr>
        <p:spPr bwMode="auto">
          <a:xfrm>
            <a:off x="152400" y="533400"/>
            <a:ext cx="87630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2200" b="1" dirty="0" smtClean="0">
                <a:latin typeface="Tahoma" panose="020B0604030504040204" pitchFamily="34" charset="0"/>
                <a:ea typeface="Tahoma" panose="020B0604030504040204" pitchFamily="34" charset="0"/>
                <a:cs typeface="Tahoma" panose="020B0604030504040204" pitchFamily="34" charset="0"/>
              </a:rPr>
              <a:t>3</a:t>
            </a:r>
            <a:r>
              <a:rPr lang="vi-VN" sz="2200" b="1" dirty="0" smtClean="0">
                <a:latin typeface="Tahoma" panose="020B0604030504040204" pitchFamily="34" charset="0"/>
                <a:ea typeface="Tahoma" panose="020B0604030504040204" pitchFamily="34" charset="0"/>
                <a:cs typeface="Tahoma" panose="020B0604030504040204" pitchFamily="34" charset="0"/>
              </a:rPr>
              <a:t>. </a:t>
            </a:r>
            <a:r>
              <a:rPr lang="vi-VN" sz="2200" b="1" dirty="0">
                <a:latin typeface="Tahoma" panose="020B0604030504040204" pitchFamily="34" charset="0"/>
                <a:ea typeface="Tahoma" panose="020B0604030504040204" pitchFamily="34" charset="0"/>
                <a:cs typeface="Tahoma" panose="020B0604030504040204" pitchFamily="34" charset="0"/>
              </a:rPr>
              <a:t>Cách đi xe đạp và xe đạp điện an toàn</a:t>
            </a:r>
            <a:endParaRPr lang="en-US" sz="2200" b="1"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2" name="Rectangle 1"/>
          <p:cNvSpPr/>
          <p:nvPr/>
        </p:nvSpPr>
        <p:spPr>
          <a:xfrm>
            <a:off x="152400" y="1130469"/>
            <a:ext cx="8953499" cy="400110"/>
          </a:xfrm>
          <a:prstGeom prst="rect">
            <a:avLst/>
          </a:prstGeom>
        </p:spPr>
        <p:txBody>
          <a:bodyPr wrap="square">
            <a:spAutoFit/>
          </a:bodyPr>
          <a:lstStyle/>
          <a:p>
            <a:r>
              <a:rPr lang="vi-VN" sz="2000" i="1" dirty="0" smtClean="0">
                <a:latin typeface="Tahoma" panose="020B0604030504040204" pitchFamily="34" charset="0"/>
                <a:ea typeface="Tahoma" panose="020B0604030504040204" pitchFamily="34" charset="0"/>
                <a:cs typeface="Tahoma" panose="020B0604030504040204" pitchFamily="34" charset="0"/>
              </a:rPr>
              <a:t>Hãy </a:t>
            </a:r>
            <a:r>
              <a:rPr lang="vi-VN" sz="2000" i="1" dirty="0">
                <a:latin typeface="Tahoma" panose="020B0604030504040204" pitchFamily="34" charset="0"/>
                <a:ea typeface="Tahoma" panose="020B0604030504040204" pitchFamily="34" charset="0"/>
                <a:cs typeface="Tahoma" panose="020B0604030504040204" pitchFamily="34" charset="0"/>
              </a:rPr>
              <a:t>đọc thông tin </a:t>
            </a:r>
            <a:r>
              <a:rPr lang="vi-VN" sz="2000" i="1" dirty="0" smtClean="0">
                <a:latin typeface="Tahoma" panose="020B0604030504040204" pitchFamily="34" charset="0"/>
                <a:ea typeface="Tahoma" panose="020B0604030504040204" pitchFamily="34" charset="0"/>
                <a:cs typeface="Tahoma" panose="020B0604030504040204" pitchFamily="34" charset="0"/>
              </a:rPr>
              <a:t>dưới </a:t>
            </a:r>
            <a:r>
              <a:rPr lang="vi-VN" sz="2000" i="1" dirty="0">
                <a:latin typeface="Tahoma" panose="020B0604030504040204" pitchFamily="34" charset="0"/>
                <a:ea typeface="Tahoma" panose="020B0604030504040204" pitchFamily="34" charset="0"/>
                <a:cs typeface="Tahoma" panose="020B0604030504040204" pitchFamily="34" charset="0"/>
              </a:rPr>
              <a:t>đây </a:t>
            </a:r>
            <a:r>
              <a:rPr lang="en-US" sz="2000" i="1" dirty="0" err="1" smtClean="0">
                <a:latin typeface="Tahoma" panose="020B0604030504040204" pitchFamily="34" charset="0"/>
                <a:ea typeface="Tahoma" panose="020B0604030504040204" pitchFamily="34" charset="0"/>
                <a:cs typeface="Tahoma" panose="020B0604030504040204" pitchFamily="34" charset="0"/>
              </a:rPr>
              <a:t>về</a:t>
            </a:r>
            <a:r>
              <a:rPr lang="en-US" sz="2000" i="1" dirty="0" smtClean="0">
                <a:latin typeface="Tahoma" panose="020B0604030504040204" pitchFamily="34" charset="0"/>
                <a:ea typeface="Tahoma" panose="020B0604030504040204" pitchFamily="34" charset="0"/>
                <a:cs typeface="Tahoma" panose="020B0604030504040204" pitchFamily="34" charset="0"/>
              </a:rPr>
              <a:t> </a:t>
            </a:r>
            <a:r>
              <a:rPr lang="en-US" sz="2000" i="1" dirty="0" err="1" smtClean="0">
                <a:latin typeface="Tahoma" panose="020B0604030504040204" pitchFamily="34" charset="0"/>
                <a:ea typeface="Tahoma" panose="020B0604030504040204" pitchFamily="34" charset="0"/>
                <a:cs typeface="Tahoma" panose="020B0604030504040204" pitchFamily="34" charset="0"/>
              </a:rPr>
              <a:t>cách</a:t>
            </a:r>
            <a:r>
              <a:rPr lang="en-US" sz="2000" i="1" dirty="0" smtClean="0">
                <a:latin typeface="Tahoma" panose="020B0604030504040204" pitchFamily="34" charset="0"/>
                <a:ea typeface="Tahoma" panose="020B0604030504040204" pitchFamily="34" charset="0"/>
                <a:cs typeface="Tahoma" panose="020B0604030504040204" pitchFamily="34" charset="0"/>
              </a:rPr>
              <a:t> </a:t>
            </a:r>
            <a:r>
              <a:rPr lang="vi-VN" sz="2000" i="1" dirty="0" smtClean="0">
                <a:latin typeface="Tahoma" panose="020B0604030504040204" pitchFamily="34" charset="0"/>
                <a:ea typeface="Tahoma" panose="020B0604030504040204" pitchFamily="34" charset="0"/>
                <a:cs typeface="Tahoma" panose="020B0604030504040204" pitchFamily="34" charset="0"/>
              </a:rPr>
              <a:t>đi </a:t>
            </a:r>
            <a:r>
              <a:rPr lang="vi-VN" sz="2000" i="1" dirty="0">
                <a:latin typeface="Tahoma" panose="020B0604030504040204" pitchFamily="34" charset="0"/>
                <a:ea typeface="Tahoma" panose="020B0604030504040204" pitchFamily="34" charset="0"/>
                <a:cs typeface="Tahoma" panose="020B0604030504040204" pitchFamily="34" charset="0"/>
              </a:rPr>
              <a:t>xe đạp và xe đạp điện an </a:t>
            </a:r>
            <a:r>
              <a:rPr lang="en-US" sz="2000" i="1" dirty="0" err="1" smtClean="0">
                <a:latin typeface="Tahoma" panose="020B0604030504040204" pitchFamily="34" charset="0"/>
                <a:ea typeface="Tahoma" panose="020B0604030504040204" pitchFamily="34" charset="0"/>
                <a:cs typeface="Tahoma" panose="020B0604030504040204" pitchFamily="34" charset="0"/>
              </a:rPr>
              <a:t>toàn</a:t>
            </a:r>
            <a:endParaRPr lang="en-US" sz="2000" i="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78908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4819"/>
                                        </p:tgtEl>
                                        <p:attrNameLst>
                                          <p:attrName>style.visibility</p:attrName>
                                        </p:attrNameLst>
                                      </p:cBhvr>
                                      <p:to>
                                        <p:strVal val="visible"/>
                                      </p:to>
                                    </p:set>
                                    <p:animEffect transition="in" filter="wipe(down)">
                                      <p:cBhvr>
                                        <p:cTn id="7" dur="500"/>
                                        <p:tgtEl>
                                          <p:spTgt spid="348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4819"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Slide Number Placeholder 3"/>
          <p:cNvSpPr>
            <a:spLocks noGrp="1"/>
          </p:cNvSpPr>
          <p:nvPr>
            <p:ph type="sldNum" sz="quarter" idx="12"/>
          </p:nvPr>
        </p:nvSpPr>
        <p:spPr bwMode="auto">
          <a:noFill/>
          <a:ln>
            <a:miter lim="800000"/>
            <a:headEnd/>
            <a:tailEnd/>
          </a:ln>
        </p:spPr>
        <p:txBody>
          <a:bodyPr/>
          <a:lstStyle/>
          <a:p>
            <a:fld id="{491EDF3F-E2E7-471B-9F75-723DB8E99120}" type="slidenum">
              <a:rPr lang="en-US" altLang="en-US"/>
              <a:pPr/>
              <a:t>69</a:t>
            </a:fld>
            <a:endParaRPr lang="en-US" altLang="en-US" dirty="0"/>
          </a:p>
        </p:txBody>
      </p:sp>
      <p:sp>
        <p:nvSpPr>
          <p:cNvPr id="9" name="Title 2"/>
          <p:cNvSpPr txBox="1">
            <a:spLocks/>
          </p:cNvSpPr>
          <p:nvPr/>
        </p:nvSpPr>
        <p:spPr bwMode="auto">
          <a:xfrm>
            <a:off x="152400" y="533400"/>
            <a:ext cx="87630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2200" b="1" dirty="0" smtClean="0">
                <a:latin typeface="Tahoma" panose="020B0604030504040204" pitchFamily="34" charset="0"/>
                <a:ea typeface="Tahoma" panose="020B0604030504040204" pitchFamily="34" charset="0"/>
                <a:cs typeface="Tahoma" panose="020B0604030504040204" pitchFamily="34" charset="0"/>
              </a:rPr>
              <a:t>3</a:t>
            </a:r>
            <a:r>
              <a:rPr lang="vi-VN" sz="2200" b="1" dirty="0" smtClean="0">
                <a:latin typeface="Tahoma" panose="020B0604030504040204" pitchFamily="34" charset="0"/>
                <a:ea typeface="Tahoma" panose="020B0604030504040204" pitchFamily="34" charset="0"/>
                <a:cs typeface="Tahoma" panose="020B0604030504040204" pitchFamily="34" charset="0"/>
              </a:rPr>
              <a:t>. </a:t>
            </a:r>
            <a:r>
              <a:rPr lang="vi-VN" sz="2200" b="1" dirty="0">
                <a:latin typeface="Tahoma" panose="020B0604030504040204" pitchFamily="34" charset="0"/>
                <a:ea typeface="Tahoma" panose="020B0604030504040204" pitchFamily="34" charset="0"/>
                <a:cs typeface="Tahoma" panose="020B0604030504040204" pitchFamily="34" charset="0"/>
              </a:rPr>
              <a:t>Cách đi xe đạp và xe đạp điện an toàn</a:t>
            </a:r>
            <a:endParaRPr lang="en-US" sz="2200" b="1"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2" name="Rectangle 1"/>
          <p:cNvSpPr/>
          <p:nvPr/>
        </p:nvSpPr>
        <p:spPr>
          <a:xfrm>
            <a:off x="152400" y="1130469"/>
            <a:ext cx="8953499" cy="400110"/>
          </a:xfrm>
          <a:prstGeom prst="rect">
            <a:avLst/>
          </a:prstGeom>
        </p:spPr>
        <p:txBody>
          <a:bodyPr wrap="square">
            <a:spAutoFit/>
          </a:bodyPr>
          <a:lstStyle/>
          <a:p>
            <a:r>
              <a:rPr lang="en-US" sz="2000" i="1" dirty="0">
                <a:latin typeface="Tahoma" panose="020B0604030504040204" pitchFamily="34" charset="0"/>
                <a:ea typeface="Tahoma" panose="020B0604030504040204" pitchFamily="34" charset="0"/>
                <a:cs typeface="Tahoma" panose="020B0604030504040204" pitchFamily="34" charset="0"/>
              </a:rPr>
              <a:t>X</a:t>
            </a:r>
            <a:r>
              <a:rPr lang="vi-VN" sz="2000" i="1" dirty="0" smtClean="0">
                <a:latin typeface="Tahoma" panose="020B0604030504040204" pitchFamily="34" charset="0"/>
                <a:ea typeface="Tahoma" panose="020B0604030504040204" pitchFamily="34" charset="0"/>
                <a:cs typeface="Tahoma" panose="020B0604030504040204" pitchFamily="34" charset="0"/>
              </a:rPr>
              <a:t>ếp </a:t>
            </a:r>
            <a:r>
              <a:rPr lang="vi-VN" sz="2000" i="1" dirty="0">
                <a:latin typeface="Tahoma" panose="020B0604030504040204" pitchFamily="34" charset="0"/>
                <a:ea typeface="Tahoma" panose="020B0604030504040204" pitchFamily="34" charset="0"/>
                <a:cs typeface="Tahoma" panose="020B0604030504040204" pitchFamily="34" charset="0"/>
              </a:rPr>
              <a:t>các thông tin </a:t>
            </a:r>
            <a:r>
              <a:rPr lang="en-US" sz="2000" i="1" dirty="0" smtClean="0">
                <a:latin typeface="Tahoma" panose="020B0604030504040204" pitchFamily="34" charset="0"/>
                <a:ea typeface="Tahoma" panose="020B0604030504040204" pitchFamily="34" charset="0"/>
                <a:cs typeface="Tahoma" panose="020B0604030504040204" pitchFamily="34" charset="0"/>
              </a:rPr>
              <a:t>ở </a:t>
            </a:r>
            <a:r>
              <a:rPr lang="en-US" sz="2000" i="1" dirty="0" err="1" smtClean="0">
                <a:latin typeface="Tahoma" panose="020B0604030504040204" pitchFamily="34" charset="0"/>
                <a:ea typeface="Tahoma" panose="020B0604030504040204" pitchFamily="34" charset="0"/>
                <a:cs typeface="Tahoma" panose="020B0604030504040204" pitchFamily="34" charset="0"/>
              </a:rPr>
              <a:t>trên</a:t>
            </a:r>
            <a:r>
              <a:rPr lang="en-US" sz="2000" i="1" dirty="0" smtClean="0">
                <a:latin typeface="Tahoma" panose="020B0604030504040204" pitchFamily="34" charset="0"/>
                <a:ea typeface="Tahoma" panose="020B0604030504040204" pitchFamily="34" charset="0"/>
                <a:cs typeface="Tahoma" panose="020B0604030504040204" pitchFamily="34" charset="0"/>
              </a:rPr>
              <a:t> </a:t>
            </a:r>
            <a:r>
              <a:rPr lang="en-US" sz="2000" i="1" dirty="0" err="1" smtClean="0">
                <a:latin typeface="Tahoma" panose="020B0604030504040204" pitchFamily="34" charset="0"/>
                <a:ea typeface="Tahoma" panose="020B0604030504040204" pitchFamily="34" charset="0"/>
                <a:cs typeface="Tahoma" panose="020B0604030504040204" pitchFamily="34" charset="0"/>
              </a:rPr>
              <a:t>thành</a:t>
            </a:r>
            <a:r>
              <a:rPr lang="en-US" sz="2000" i="1" dirty="0" smtClean="0">
                <a:latin typeface="Tahoma" panose="020B0604030504040204" pitchFamily="34" charset="0"/>
                <a:ea typeface="Tahoma" panose="020B0604030504040204" pitchFamily="34" charset="0"/>
                <a:cs typeface="Tahoma" panose="020B0604030504040204" pitchFamily="34" charset="0"/>
              </a:rPr>
              <a:t> </a:t>
            </a:r>
            <a:r>
              <a:rPr lang="vi-VN" sz="2000" i="1" dirty="0" smtClean="0">
                <a:latin typeface="Tahoma" panose="020B0604030504040204" pitchFamily="34" charset="0"/>
                <a:ea typeface="Tahoma" panose="020B0604030504040204" pitchFamily="34" charset="0"/>
                <a:cs typeface="Tahoma" panose="020B0604030504040204" pitchFamily="34" charset="0"/>
              </a:rPr>
              <a:t>quy </a:t>
            </a:r>
            <a:r>
              <a:rPr lang="vi-VN" sz="2000" i="1" dirty="0">
                <a:latin typeface="Tahoma" panose="020B0604030504040204" pitchFamily="34" charset="0"/>
                <a:ea typeface="Tahoma" panose="020B0604030504040204" pitchFamily="34" charset="0"/>
                <a:cs typeface="Tahoma" panose="020B0604030504040204" pitchFamily="34" charset="0"/>
              </a:rPr>
              <a:t>tắc đi xe đạp và xe đạp điện an </a:t>
            </a:r>
            <a:r>
              <a:rPr lang="en-US" sz="2000" i="1" dirty="0" err="1" smtClean="0">
                <a:latin typeface="Tahoma" panose="020B0604030504040204" pitchFamily="34" charset="0"/>
                <a:ea typeface="Tahoma" panose="020B0604030504040204" pitchFamily="34" charset="0"/>
                <a:cs typeface="Tahoma" panose="020B0604030504040204" pitchFamily="34" charset="0"/>
              </a:rPr>
              <a:t>toàn</a:t>
            </a:r>
            <a:endParaRPr lang="en-US" sz="2000" i="1" dirty="0">
              <a:latin typeface="Tahoma" panose="020B0604030504040204" pitchFamily="34" charset="0"/>
              <a:ea typeface="Tahoma" panose="020B0604030504040204" pitchFamily="34" charset="0"/>
              <a:cs typeface="Tahoma" panose="020B0604030504040204" pitchFamily="34" charset="0"/>
            </a:endParaRPr>
          </a:p>
        </p:txBody>
      </p:sp>
      <p:sp>
        <p:nvSpPr>
          <p:cNvPr id="3" name="Rectangle 32"/>
          <p:cNvSpPr>
            <a:spLocks noChangeArrowheads="1"/>
          </p:cNvSpPr>
          <p:nvPr/>
        </p:nvSpPr>
        <p:spPr bwMode="auto">
          <a:xfrm>
            <a:off x="152400" y="1981200"/>
            <a:ext cx="8750300" cy="4572000"/>
          </a:xfrm>
          <a:prstGeom prst="rect">
            <a:avLst/>
          </a:prstGeom>
          <a:solidFill>
            <a:schemeClr val="accent4">
              <a:lumMod val="40000"/>
              <a:lumOff val="60000"/>
            </a:schemeClr>
          </a:solidFill>
          <a:ln w="9525">
            <a:solidFill>
              <a:schemeClr val="accent4">
                <a:lumMod val="40000"/>
                <a:lumOff val="60000"/>
              </a:schemeClr>
            </a:solidFill>
            <a:miter lim="800000"/>
            <a:headEnd/>
            <a:tailEnd/>
          </a:ln>
          <a:effectLst>
            <a:outerShdw dist="20000" dir="5400000" rotWithShape="0">
              <a:srgbClr val="808080">
                <a:alpha val="37999"/>
              </a:srgbClr>
            </a:outerShdw>
          </a:effectLst>
        </p:spPr>
        <p:txBody>
          <a:bodyPr vert="horz" wrap="square" lIns="91440" tIns="45720" rIns="91440" bIns="45720" numCol="1" anchor="ctr" anchorCtr="0" compatLnSpc="1">
            <a:prstTxWarp prst="textNoShape">
              <a:avLst/>
            </a:prstTxWarp>
          </a:bodyPr>
          <a:lstStyle/>
          <a:p>
            <a:pPr marL="0" marR="0" lvl="0" indent="0" algn="r" defTabSz="914400" rtl="0" eaLnBrk="0" fontAlgn="base" latinLnBrk="0" hangingPunct="0">
              <a:lnSpc>
                <a:spcPct val="150000"/>
              </a:lnSpc>
              <a:spcBef>
                <a:spcPct val="0"/>
              </a:spcBef>
              <a:spcAft>
                <a:spcPts val="800"/>
              </a:spcAft>
              <a:buClrTx/>
              <a:buSzTx/>
              <a:buFontTx/>
              <a:buNone/>
              <a:tabLst/>
            </a:pPr>
            <a:r>
              <a:rPr kumimoji="0" lang="vi-VN" altLang="ja-JP" b="1" i="0" u="none" strike="noStrike" cap="none" normalizeH="0" baseline="0" dirty="0" smtClean="0">
                <a:ln>
                  <a:noFill/>
                </a:ln>
                <a:solidFill>
                  <a:srgbClr val="000000"/>
                </a:solidFill>
                <a:effectLst/>
                <a:latin typeface="Calibri" panose="020F0502020204030204" pitchFamily="34" charset="0"/>
                <a:ea typeface="MS Mincho" panose="02020609040205080304" pitchFamily="49" charset="-128"/>
              </a:rPr>
              <a:t>1.</a:t>
            </a:r>
            <a:r>
              <a:rPr kumimoji="0" lang="vi-VN" altLang="ja-JP" b="1" i="0" u="none" strike="noStrike" cap="none" normalizeH="0" baseline="0" dirty="0" smtClean="0">
                <a:ln>
                  <a:noFill/>
                </a:ln>
                <a:solidFill>
                  <a:srgbClr val="FF0000"/>
                </a:solidFill>
                <a:effectLst/>
                <a:latin typeface="Calibri" panose="020F0502020204030204" pitchFamily="34" charset="0"/>
                <a:ea typeface="MS Mincho" panose="02020609040205080304" pitchFamily="49" charset="-128"/>
              </a:rPr>
              <a:t> </a:t>
            </a:r>
            <a:r>
              <a:rPr kumimoji="0" lang="vi-VN"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en-US"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vi-VN"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en-US"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vi-VN"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en-US"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vi-VN"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p>
          <a:p>
            <a:pPr marL="0" marR="0" lvl="0" indent="0" algn="r" defTabSz="914400" rtl="0" eaLnBrk="0" fontAlgn="base" latinLnBrk="0" hangingPunct="0">
              <a:lnSpc>
                <a:spcPct val="150000"/>
              </a:lnSpc>
              <a:spcBef>
                <a:spcPct val="0"/>
              </a:spcBef>
              <a:spcAft>
                <a:spcPts val="800"/>
              </a:spcAft>
              <a:buClrTx/>
              <a:buSzTx/>
              <a:buFontTx/>
              <a:buNone/>
              <a:tabLst/>
            </a:pPr>
            <a:r>
              <a:rPr kumimoji="0" lang="vi-VN" altLang="ja-JP" b="1" i="0" u="none" strike="noStrike" cap="none" normalizeH="0" baseline="0" dirty="0" smtClean="0">
                <a:ln>
                  <a:noFill/>
                </a:ln>
                <a:solidFill>
                  <a:srgbClr val="000000"/>
                </a:solidFill>
                <a:effectLst/>
                <a:latin typeface="Calibri" panose="020F0502020204030204" pitchFamily="34" charset="0"/>
                <a:ea typeface="MS Mincho" panose="02020609040205080304" pitchFamily="49" charset="-128"/>
              </a:rPr>
              <a:t>2.</a:t>
            </a:r>
            <a:r>
              <a:rPr kumimoji="0" lang="vi-VN" altLang="ja-JP" b="1" i="0" u="none" strike="noStrike" cap="none" normalizeH="0" baseline="0" dirty="0" smtClean="0">
                <a:ln>
                  <a:noFill/>
                </a:ln>
                <a:solidFill>
                  <a:srgbClr val="FF0000"/>
                </a:solidFill>
                <a:effectLst/>
                <a:latin typeface="Calibri" panose="020F0502020204030204" pitchFamily="34" charset="0"/>
                <a:ea typeface="MS Mincho" panose="02020609040205080304" pitchFamily="49" charset="-128"/>
              </a:rPr>
              <a:t> </a:t>
            </a:r>
            <a:r>
              <a:rPr kumimoji="0" lang="vi-VN"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en-US"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vi-VN"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p>
          <a:p>
            <a:pPr marL="0" marR="0" lvl="0" indent="0" algn="r" defTabSz="914400" rtl="0" eaLnBrk="0" fontAlgn="base" latinLnBrk="0" hangingPunct="0">
              <a:lnSpc>
                <a:spcPct val="150000"/>
              </a:lnSpc>
              <a:spcBef>
                <a:spcPct val="0"/>
              </a:spcBef>
              <a:spcAft>
                <a:spcPts val="800"/>
              </a:spcAft>
              <a:buClrTx/>
              <a:buSzTx/>
              <a:buFontTx/>
              <a:buNone/>
              <a:tabLst/>
            </a:pPr>
            <a:r>
              <a:rPr kumimoji="0" lang="vi-VN" altLang="ja-JP" b="1" i="0" u="none" strike="noStrike" cap="none" normalizeH="0" baseline="0" dirty="0" smtClean="0">
                <a:ln>
                  <a:noFill/>
                </a:ln>
                <a:solidFill>
                  <a:srgbClr val="000000"/>
                </a:solidFill>
                <a:effectLst/>
                <a:latin typeface="Calibri" panose="020F0502020204030204" pitchFamily="34" charset="0"/>
                <a:ea typeface="MS Mincho" panose="02020609040205080304" pitchFamily="49" charset="-128"/>
              </a:rPr>
              <a:t>3.</a:t>
            </a:r>
            <a:r>
              <a:rPr kumimoji="0" lang="vi-VN" altLang="ja-JP" b="1" i="0" u="none" strike="noStrike" cap="none" normalizeH="0" baseline="0" dirty="0" smtClean="0">
                <a:ln>
                  <a:noFill/>
                </a:ln>
                <a:solidFill>
                  <a:srgbClr val="FF0000"/>
                </a:solidFill>
                <a:effectLst/>
                <a:latin typeface="Calibri" panose="020F0502020204030204" pitchFamily="34" charset="0"/>
                <a:ea typeface="MS Mincho" panose="02020609040205080304" pitchFamily="49" charset="-128"/>
              </a:rPr>
              <a:t> </a:t>
            </a:r>
            <a:r>
              <a:rPr kumimoji="0" lang="vi-VN"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en-US"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vi-VN"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p>
          <a:p>
            <a:pPr marL="0" marR="0" lvl="0" indent="0" algn="r" defTabSz="914400" rtl="0" eaLnBrk="0" fontAlgn="base" latinLnBrk="0" hangingPunct="0">
              <a:lnSpc>
                <a:spcPct val="150000"/>
              </a:lnSpc>
              <a:spcBef>
                <a:spcPct val="0"/>
              </a:spcBef>
              <a:spcAft>
                <a:spcPts val="800"/>
              </a:spcAft>
              <a:buClrTx/>
              <a:buSzTx/>
              <a:buFontTx/>
              <a:buNone/>
              <a:tabLst/>
            </a:pPr>
            <a:r>
              <a:rPr kumimoji="0" lang="vi-VN" altLang="ja-JP" b="1" i="0" u="none" strike="noStrike" cap="none" normalizeH="0" baseline="0" dirty="0" smtClean="0">
                <a:ln>
                  <a:noFill/>
                </a:ln>
                <a:solidFill>
                  <a:srgbClr val="000000"/>
                </a:solidFill>
                <a:effectLst/>
                <a:latin typeface="Calibri" panose="020F0502020204030204" pitchFamily="34" charset="0"/>
                <a:ea typeface="MS Mincho" panose="02020609040205080304" pitchFamily="49" charset="-128"/>
              </a:rPr>
              <a:t>4.</a:t>
            </a:r>
            <a:r>
              <a:rPr kumimoji="0" lang="vi-VN" altLang="ja-JP" b="1" i="0" u="none" strike="noStrike" cap="none" normalizeH="0" baseline="0" dirty="0" smtClean="0">
                <a:ln>
                  <a:noFill/>
                </a:ln>
                <a:solidFill>
                  <a:srgbClr val="FF0000"/>
                </a:solidFill>
                <a:effectLst/>
                <a:latin typeface="Calibri" panose="020F0502020204030204" pitchFamily="34" charset="0"/>
                <a:ea typeface="MS Mincho" panose="02020609040205080304" pitchFamily="49" charset="-128"/>
              </a:rPr>
              <a:t> </a:t>
            </a:r>
            <a:r>
              <a:rPr kumimoji="0" lang="vi-VN"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en-US"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vi-VN"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en-US"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vi-VN"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p>
          <a:p>
            <a:pPr marL="0" marR="0" lvl="0" indent="0" algn="r" defTabSz="914400" rtl="0" eaLnBrk="0" fontAlgn="base" latinLnBrk="0" hangingPunct="0">
              <a:lnSpc>
                <a:spcPct val="150000"/>
              </a:lnSpc>
              <a:spcBef>
                <a:spcPct val="0"/>
              </a:spcBef>
              <a:spcAft>
                <a:spcPts val="800"/>
              </a:spcAft>
              <a:buClrTx/>
              <a:buSzTx/>
              <a:buFontTx/>
              <a:buNone/>
              <a:tabLst/>
            </a:pPr>
            <a:r>
              <a:rPr kumimoji="0" lang="vi-VN" altLang="ja-JP" b="1" i="0" u="none" strike="noStrike" cap="none" normalizeH="0" baseline="0" dirty="0" smtClean="0">
                <a:ln>
                  <a:noFill/>
                </a:ln>
                <a:solidFill>
                  <a:srgbClr val="000000"/>
                </a:solidFill>
                <a:effectLst/>
                <a:latin typeface="Calibri" panose="020F0502020204030204" pitchFamily="34" charset="0"/>
                <a:ea typeface="MS Mincho" panose="02020609040205080304" pitchFamily="49" charset="-128"/>
              </a:rPr>
              <a:t>5.</a:t>
            </a:r>
            <a:r>
              <a:rPr kumimoji="0" lang="vi-VN" altLang="ja-JP" b="1" i="0" u="none" strike="noStrike" cap="none" normalizeH="0" baseline="0" dirty="0" smtClean="0">
                <a:ln>
                  <a:noFill/>
                </a:ln>
                <a:solidFill>
                  <a:srgbClr val="FF0000"/>
                </a:solidFill>
                <a:effectLst/>
                <a:latin typeface="Calibri" panose="020F0502020204030204" pitchFamily="34" charset="0"/>
                <a:ea typeface="MS Mincho" panose="02020609040205080304" pitchFamily="49" charset="-128"/>
              </a:rPr>
              <a:t> </a:t>
            </a:r>
            <a:r>
              <a:rPr kumimoji="0" lang="vi-VN"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en-US"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vi-VN"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en-US"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vi-VN"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p>
          <a:p>
            <a:pPr marL="0" marR="0" lvl="0" indent="0" algn="r" defTabSz="914400" rtl="0" eaLnBrk="0" fontAlgn="base" latinLnBrk="0" hangingPunct="0">
              <a:lnSpc>
                <a:spcPct val="150000"/>
              </a:lnSpc>
              <a:spcBef>
                <a:spcPct val="0"/>
              </a:spcBef>
              <a:spcAft>
                <a:spcPts val="800"/>
              </a:spcAft>
              <a:buClrTx/>
              <a:buSzTx/>
              <a:buFontTx/>
              <a:buNone/>
              <a:tabLst/>
            </a:pPr>
            <a:r>
              <a:rPr kumimoji="0" lang="vi-VN" altLang="ja-JP" b="1" i="0" u="none" strike="noStrike" cap="none" normalizeH="0" baseline="0" dirty="0" smtClean="0">
                <a:ln>
                  <a:noFill/>
                </a:ln>
                <a:solidFill>
                  <a:srgbClr val="000000"/>
                </a:solidFill>
                <a:effectLst/>
                <a:latin typeface="Calibri" panose="020F0502020204030204" pitchFamily="34" charset="0"/>
                <a:ea typeface="MS Mincho" panose="02020609040205080304" pitchFamily="49" charset="-128"/>
              </a:rPr>
              <a:t>6.</a:t>
            </a:r>
            <a:r>
              <a:rPr kumimoji="0" lang="vi-VN" altLang="ja-JP" b="1" i="0" u="none" strike="noStrike" cap="none" normalizeH="0" baseline="0" dirty="0" smtClean="0">
                <a:ln>
                  <a:noFill/>
                </a:ln>
                <a:solidFill>
                  <a:srgbClr val="FF0000"/>
                </a:solidFill>
                <a:effectLst/>
                <a:latin typeface="Calibri" panose="020F0502020204030204" pitchFamily="34" charset="0"/>
                <a:ea typeface="MS Mincho" panose="02020609040205080304" pitchFamily="49" charset="-128"/>
              </a:rPr>
              <a:t> </a:t>
            </a:r>
            <a:r>
              <a:rPr kumimoji="0" lang="vi-VN"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en-US"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vi-VN"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en-US"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vi-VN"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endParaRPr kumimoji="0" lang="en-US"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endParaRPr>
          </a:p>
          <a:p>
            <a:pPr algn="r">
              <a:lnSpc>
                <a:spcPct val="150000"/>
              </a:lnSpc>
              <a:spcAft>
                <a:spcPts val="800"/>
              </a:spcAft>
            </a:pPr>
            <a:r>
              <a:rPr lang="en-US" altLang="ja-JP" b="1" dirty="0" smtClean="0">
                <a:solidFill>
                  <a:srgbClr val="000000"/>
                </a:solidFill>
                <a:latin typeface="Calibri" panose="020F0502020204030204" pitchFamily="34" charset="0"/>
                <a:ea typeface="MS Mincho" panose="02020609040205080304" pitchFamily="49" charset="-128"/>
              </a:rPr>
              <a:t>7</a:t>
            </a:r>
            <a:r>
              <a:rPr lang="vi-VN" altLang="ja-JP" b="1" dirty="0" smtClean="0">
                <a:solidFill>
                  <a:srgbClr val="000000"/>
                </a:solidFill>
                <a:latin typeface="Calibri" panose="020F0502020204030204" pitchFamily="34" charset="0"/>
                <a:ea typeface="MS Mincho" panose="02020609040205080304" pitchFamily="49" charset="-128"/>
              </a:rPr>
              <a:t>.</a:t>
            </a:r>
            <a:r>
              <a:rPr lang="vi-VN" altLang="ja-JP" b="1" dirty="0" smtClean="0">
                <a:solidFill>
                  <a:srgbClr val="FF0000"/>
                </a:solidFill>
                <a:latin typeface="Calibri" panose="020F0502020204030204" pitchFamily="34" charset="0"/>
                <a:ea typeface="MS Mincho" panose="02020609040205080304" pitchFamily="49" charset="-128"/>
              </a:rPr>
              <a:t> </a:t>
            </a:r>
            <a:r>
              <a:rPr lang="vi-VN" altLang="ja-JP" dirty="0" smtClean="0">
                <a:solidFill>
                  <a:srgbClr val="000000"/>
                </a:solidFill>
                <a:latin typeface="Times New Roman" panose="02020603050405020304" pitchFamily="18" charset="0"/>
                <a:ea typeface="MS Mincho" panose="02020609040205080304" pitchFamily="49" charset="-128"/>
              </a:rPr>
              <a:t>......</a:t>
            </a:r>
            <a:r>
              <a:rPr lang="en-US" altLang="ja-JP" dirty="0" smtClean="0">
                <a:solidFill>
                  <a:srgbClr val="000000"/>
                </a:solidFill>
                <a:latin typeface="Times New Roman" panose="02020603050405020304" pitchFamily="18" charset="0"/>
                <a:ea typeface="MS Mincho" panose="02020609040205080304" pitchFamily="49" charset="-128"/>
              </a:rPr>
              <a:t>..........</a:t>
            </a:r>
            <a:r>
              <a:rPr lang="vi-VN" altLang="ja-JP" dirty="0" smtClean="0">
                <a:solidFill>
                  <a:srgbClr val="000000"/>
                </a:solidFill>
                <a:latin typeface="Times New Roman" panose="02020603050405020304" pitchFamily="18" charset="0"/>
                <a:ea typeface="MS Mincho" panose="02020609040205080304" pitchFamily="49" charset="-128"/>
              </a:rPr>
              <a:t>.....</a:t>
            </a:r>
            <a:r>
              <a:rPr lang="en-US" altLang="ja-JP" dirty="0">
                <a:solidFill>
                  <a:srgbClr val="000000"/>
                </a:solidFill>
                <a:latin typeface="Times New Roman" panose="02020603050405020304" pitchFamily="18" charset="0"/>
                <a:ea typeface="MS Mincho" panose="02020609040205080304" pitchFamily="49" charset="-128"/>
              </a:rPr>
              <a:t>.</a:t>
            </a:r>
            <a:r>
              <a:rPr lang="vi-VN" altLang="ja-JP" dirty="0">
                <a:solidFill>
                  <a:srgbClr val="000000"/>
                </a:solidFill>
                <a:latin typeface="Times New Roman" panose="02020603050405020304" pitchFamily="18" charset="0"/>
                <a:ea typeface="MS Mincho" panose="02020609040205080304" pitchFamily="49" charset="-128"/>
              </a:rPr>
              <a:t>............................................................................................</a:t>
            </a:r>
            <a:endParaRPr lang="en-US" altLang="en-US" dirty="0">
              <a:latin typeface="Arial" panose="020B0604020202020204" pitchFamily="34" charset="0"/>
            </a:endParaRPr>
          </a:p>
          <a:p>
            <a:pPr algn="r">
              <a:lnSpc>
                <a:spcPct val="150000"/>
              </a:lnSpc>
              <a:spcAft>
                <a:spcPts val="800"/>
              </a:spcAft>
            </a:pPr>
            <a:r>
              <a:rPr lang="en-US" altLang="ja-JP" b="1" dirty="0" smtClean="0">
                <a:solidFill>
                  <a:srgbClr val="000000"/>
                </a:solidFill>
                <a:latin typeface="Calibri" panose="020F0502020204030204" pitchFamily="34" charset="0"/>
                <a:ea typeface="MS Mincho" panose="02020609040205080304" pitchFamily="49" charset="-128"/>
              </a:rPr>
              <a:t>8</a:t>
            </a:r>
            <a:r>
              <a:rPr lang="vi-VN" altLang="ja-JP" b="1" dirty="0" smtClean="0">
                <a:solidFill>
                  <a:srgbClr val="000000"/>
                </a:solidFill>
                <a:latin typeface="Calibri" panose="020F0502020204030204" pitchFamily="34" charset="0"/>
                <a:ea typeface="MS Mincho" panose="02020609040205080304" pitchFamily="49" charset="-128"/>
              </a:rPr>
              <a:t>.</a:t>
            </a:r>
            <a:r>
              <a:rPr lang="vi-VN" altLang="ja-JP" b="1" dirty="0" smtClean="0">
                <a:solidFill>
                  <a:srgbClr val="FF0000"/>
                </a:solidFill>
                <a:latin typeface="Calibri" panose="020F0502020204030204" pitchFamily="34" charset="0"/>
                <a:ea typeface="MS Mincho" panose="02020609040205080304" pitchFamily="49" charset="-128"/>
              </a:rPr>
              <a:t> </a:t>
            </a:r>
            <a:r>
              <a:rPr lang="vi-VN" altLang="ja-JP" dirty="0" smtClean="0">
                <a:solidFill>
                  <a:srgbClr val="000000"/>
                </a:solidFill>
                <a:latin typeface="Times New Roman" panose="02020603050405020304" pitchFamily="18" charset="0"/>
                <a:ea typeface="MS Mincho" panose="02020609040205080304" pitchFamily="49" charset="-128"/>
              </a:rPr>
              <a:t>........</a:t>
            </a:r>
            <a:r>
              <a:rPr lang="en-US" altLang="ja-JP" dirty="0" smtClean="0">
                <a:solidFill>
                  <a:srgbClr val="000000"/>
                </a:solidFill>
                <a:latin typeface="Times New Roman" panose="02020603050405020304" pitchFamily="18" charset="0"/>
                <a:ea typeface="MS Mincho" panose="02020609040205080304" pitchFamily="49" charset="-128"/>
              </a:rPr>
              <a:t>.............</a:t>
            </a:r>
            <a:r>
              <a:rPr lang="vi-VN" altLang="ja-JP" dirty="0" smtClean="0">
                <a:solidFill>
                  <a:srgbClr val="000000"/>
                </a:solidFill>
                <a:latin typeface="Times New Roman" panose="02020603050405020304" pitchFamily="18" charset="0"/>
                <a:ea typeface="MS Mincho" panose="02020609040205080304" pitchFamily="49" charset="-128"/>
              </a:rPr>
              <a:t>...</a:t>
            </a:r>
            <a:r>
              <a:rPr lang="en-US" altLang="ja-JP" dirty="0">
                <a:solidFill>
                  <a:srgbClr val="000000"/>
                </a:solidFill>
                <a:latin typeface="Times New Roman" panose="02020603050405020304" pitchFamily="18" charset="0"/>
                <a:ea typeface="MS Mincho" panose="02020609040205080304" pitchFamily="49" charset="-128"/>
              </a:rPr>
              <a:t>.</a:t>
            </a:r>
            <a:r>
              <a:rPr lang="vi-VN" altLang="ja-JP" dirty="0">
                <a:solidFill>
                  <a:srgbClr val="000000"/>
                </a:solidFill>
                <a:latin typeface="Times New Roman" panose="02020603050405020304" pitchFamily="18" charset="0"/>
                <a:ea typeface="MS Mincho" panose="02020609040205080304" pitchFamily="49" charset="-128"/>
              </a:rPr>
              <a:t>............................................................................................</a:t>
            </a:r>
            <a:endParaRPr lang="en-US" altLang="en-US" dirty="0">
              <a:latin typeface="Arial" panose="020B0604020202020204" pitchFamily="34" charset="0"/>
            </a:endParaRPr>
          </a:p>
          <a:p>
            <a:pPr algn="r">
              <a:lnSpc>
                <a:spcPct val="150000"/>
              </a:lnSpc>
              <a:spcAft>
                <a:spcPts val="800"/>
              </a:spcAft>
            </a:pPr>
            <a:r>
              <a:rPr lang="en-US" altLang="ja-JP" b="1" dirty="0" smtClean="0">
                <a:solidFill>
                  <a:srgbClr val="000000"/>
                </a:solidFill>
                <a:latin typeface="Calibri" panose="020F0502020204030204" pitchFamily="34" charset="0"/>
                <a:ea typeface="MS Mincho" panose="02020609040205080304" pitchFamily="49" charset="-128"/>
              </a:rPr>
              <a:t>9</a:t>
            </a:r>
            <a:r>
              <a:rPr lang="vi-VN" altLang="ja-JP" b="1" dirty="0" smtClean="0">
                <a:solidFill>
                  <a:srgbClr val="000000"/>
                </a:solidFill>
                <a:latin typeface="Calibri" panose="020F0502020204030204" pitchFamily="34" charset="0"/>
                <a:ea typeface="MS Mincho" panose="02020609040205080304" pitchFamily="49" charset="-128"/>
              </a:rPr>
              <a:t>.</a:t>
            </a:r>
            <a:r>
              <a:rPr lang="vi-VN" altLang="ja-JP" b="1" dirty="0" smtClean="0">
                <a:solidFill>
                  <a:srgbClr val="FF0000"/>
                </a:solidFill>
                <a:latin typeface="Calibri" panose="020F0502020204030204" pitchFamily="34" charset="0"/>
                <a:ea typeface="MS Mincho" panose="02020609040205080304" pitchFamily="49" charset="-128"/>
              </a:rPr>
              <a:t> </a:t>
            </a:r>
            <a:r>
              <a:rPr lang="vi-VN" altLang="ja-JP" dirty="0" smtClean="0">
                <a:solidFill>
                  <a:srgbClr val="000000"/>
                </a:solidFill>
                <a:latin typeface="Times New Roman" panose="02020603050405020304" pitchFamily="18" charset="0"/>
                <a:ea typeface="MS Mincho" panose="02020609040205080304" pitchFamily="49" charset="-128"/>
              </a:rPr>
              <a:t>…</a:t>
            </a:r>
            <a:r>
              <a:rPr lang="en-US" altLang="ja-JP" dirty="0" smtClean="0">
                <a:solidFill>
                  <a:srgbClr val="000000"/>
                </a:solidFill>
                <a:latin typeface="Times New Roman" panose="02020603050405020304" pitchFamily="18" charset="0"/>
                <a:ea typeface="MS Mincho" panose="02020609040205080304" pitchFamily="49" charset="-128"/>
              </a:rPr>
              <a:t>…..……………………..</a:t>
            </a:r>
            <a:r>
              <a:rPr lang="vi-VN" altLang="ja-JP" dirty="0" smtClean="0">
                <a:solidFill>
                  <a:srgbClr val="000000"/>
                </a:solidFill>
                <a:latin typeface="Times New Roman" panose="02020603050405020304" pitchFamily="18" charset="0"/>
                <a:ea typeface="MS Mincho" panose="02020609040205080304" pitchFamily="49" charset="-128"/>
              </a:rPr>
              <a:t>.........</a:t>
            </a:r>
            <a:r>
              <a:rPr lang="en-US" altLang="ja-JP" dirty="0">
                <a:solidFill>
                  <a:srgbClr val="000000"/>
                </a:solidFill>
                <a:latin typeface="Times New Roman" panose="02020603050405020304" pitchFamily="18" charset="0"/>
                <a:ea typeface="MS Mincho" panose="02020609040205080304" pitchFamily="49" charset="-128"/>
              </a:rPr>
              <a:t>.</a:t>
            </a:r>
            <a:r>
              <a:rPr lang="vi-VN" altLang="ja-JP" dirty="0" smtClean="0">
                <a:solidFill>
                  <a:srgbClr val="000000"/>
                </a:solidFill>
                <a:latin typeface="Times New Roman" panose="02020603050405020304" pitchFamily="18" charset="0"/>
                <a:ea typeface="MS Mincho" panose="02020609040205080304" pitchFamily="49" charset="-128"/>
              </a:rPr>
              <a:t>.....................................................................</a:t>
            </a:r>
            <a:endParaRPr kumimoji="0" lang="en-US" altLang="en-US" b="0" i="0" u="none" strike="noStrike" cap="none" normalizeH="0" baseline="0" dirty="0" smtClean="0">
              <a:ln>
                <a:noFill/>
              </a:ln>
              <a:solidFill>
                <a:schemeClr val="tx1"/>
              </a:solidFill>
              <a:effectLst/>
              <a:latin typeface="Arial" panose="020B0604020202020204" pitchFamily="34" charset="0"/>
            </a:endParaRPr>
          </a:p>
        </p:txBody>
      </p:sp>
      <p:sp>
        <p:nvSpPr>
          <p:cNvPr id="4" name="Oval 34"/>
          <p:cNvSpPr>
            <a:spLocks noChangeArrowheads="1"/>
          </p:cNvSpPr>
          <p:nvPr/>
        </p:nvSpPr>
        <p:spPr bwMode="auto">
          <a:xfrm>
            <a:off x="304800" y="2286001"/>
            <a:ext cx="1676400" cy="4070349"/>
          </a:xfrm>
          <a:prstGeom prst="ellipse">
            <a:avLst/>
          </a:prstGeom>
          <a:solidFill>
            <a:schemeClr val="accent6">
              <a:lumMod val="40000"/>
              <a:lumOff val="60000"/>
            </a:schemeClr>
          </a:solidFill>
          <a:ln w="66675" cmpd="dbl">
            <a:solidFill>
              <a:srgbClr val="000099"/>
            </a:solidFill>
            <a:round/>
            <a:headEnd/>
            <a:tailEnd/>
          </a:ln>
          <a:effectLst>
            <a:outerShdw dist="20000" dir="5400000" rotWithShape="0">
              <a:srgbClr val="808080">
                <a:alpha val="37999"/>
              </a:srgbClr>
            </a:outerShdw>
          </a:effectLst>
        </p:spPr>
        <p:txBody>
          <a:bodyPr vert="horz" wrap="square" lIns="91440" tIns="45720" rIns="91440" bIns="45720" numCol="1" anchor="ctr" anchorCtr="0" compatLnSpc="1">
            <a:prstTxWarp prst="textNoShape">
              <a:avLst/>
            </a:prstTxWarp>
          </a:bodyPr>
          <a:lstStyle/>
          <a:p>
            <a:pPr algn="ctr">
              <a:spcAft>
                <a:spcPts val="800"/>
              </a:spcAft>
            </a:pPr>
            <a:r>
              <a:rPr kumimoji="0" lang="en-US" altLang="en-US" sz="2000" b="1" i="0" u="none" strike="noStrike" cap="none" normalizeH="0" baseline="0" dirty="0" smtClean="0">
                <a:ln>
                  <a:noFill/>
                </a:ln>
                <a:solidFill>
                  <a:schemeClr val="tx1"/>
                </a:solidFill>
                <a:effectLst/>
                <a:latin typeface="Arial" panose="020B0604020202020204" pitchFamily="34" charset="0"/>
              </a:rPr>
              <a:t> </a:t>
            </a:r>
            <a:r>
              <a:rPr lang="vi-VN" altLang="ja-JP" sz="2000" b="1" dirty="0">
                <a:latin typeface="Calibri" panose="020F0502020204030204" pitchFamily="34" charset="0"/>
                <a:ea typeface="MS Mincho" panose="02020609040205080304" pitchFamily="49" charset="-128"/>
              </a:rPr>
              <a:t>Cách đi xe đạp, xe đạp điện an </a:t>
            </a:r>
            <a:r>
              <a:rPr lang="vi-VN" altLang="ja-JP" sz="2000" b="1" dirty="0" smtClean="0">
                <a:latin typeface="Calibri" panose="020F0502020204030204" pitchFamily="34" charset="0"/>
                <a:ea typeface="MS Mincho" panose="02020609040205080304" pitchFamily="49" charset="-128"/>
              </a:rPr>
              <a:t>toàn</a:t>
            </a:r>
            <a:endParaRPr lang="en-US" altLang="en-US" sz="2000" b="1" dirty="0">
              <a:latin typeface="Arial" panose="020B0604020202020204" pitchFamily="34" charset="0"/>
            </a:endParaRPr>
          </a:p>
        </p:txBody>
      </p:sp>
    </p:spTree>
    <p:extLst>
      <p:ext uri="{BB962C8B-B14F-4D97-AF65-F5344CB8AC3E}">
        <p14:creationId xmlns:p14="http://schemas.microsoft.com/office/powerpoint/2010/main" val="930751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p:cNvSpPr/>
          <p:nvPr/>
        </p:nvSpPr>
        <p:spPr>
          <a:xfrm>
            <a:off x="88232" y="2514600"/>
            <a:ext cx="3034381" cy="4206875"/>
          </a:xfrm>
          <a:prstGeom prst="rect">
            <a:avLst/>
          </a:pr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19" name="Slide Number Placeholder 3"/>
          <p:cNvSpPr>
            <a:spLocks noGrp="1"/>
          </p:cNvSpPr>
          <p:nvPr>
            <p:ph type="sldNum" sz="quarter" idx="12"/>
          </p:nvPr>
        </p:nvSpPr>
        <p:spPr bwMode="auto">
          <a:noFill/>
          <a:ln>
            <a:miter lim="800000"/>
            <a:headEnd/>
            <a:tailEnd/>
          </a:ln>
        </p:spPr>
        <p:txBody>
          <a:bodyPr/>
          <a:lstStyle/>
          <a:p>
            <a:fld id="{491EDF3F-E2E7-471B-9F75-723DB8E99120}" type="slidenum">
              <a:rPr lang="en-US" altLang="en-US">
                <a:solidFill>
                  <a:schemeClr val="tx1"/>
                </a:solidFill>
              </a:rPr>
              <a:pPr/>
              <a:t>7</a:t>
            </a:fld>
            <a:endParaRPr lang="en-US" altLang="en-US">
              <a:solidFill>
                <a:schemeClr val="tx1"/>
              </a:solidFill>
            </a:endParaRPr>
          </a:p>
        </p:txBody>
      </p:sp>
      <p:sp>
        <p:nvSpPr>
          <p:cNvPr id="7" name="Rectangle 6"/>
          <p:cNvSpPr/>
          <p:nvPr/>
        </p:nvSpPr>
        <p:spPr>
          <a:xfrm>
            <a:off x="152400" y="902613"/>
            <a:ext cx="8763000" cy="430887"/>
          </a:xfrm>
          <a:prstGeom prst="rect">
            <a:avLst/>
          </a:prstGeom>
        </p:spPr>
        <p:txBody>
          <a:bodyPr wrap="square">
            <a:spAutoFit/>
          </a:bodyPr>
          <a:lstStyle/>
          <a:p>
            <a:r>
              <a:rPr lang="vi-VN" sz="2200" b="1" dirty="0">
                <a:solidFill>
                  <a:srgbClr val="1F497D">
                    <a:lumMod val="75000"/>
                  </a:srgbClr>
                </a:solidFill>
                <a:latin typeface="Tahoma" pitchFamily="34" charset="0"/>
                <a:cs typeface="Tahoma" pitchFamily="34" charset="0"/>
              </a:rPr>
              <a:t>Đọc thông tin sau đây và cho biết</a:t>
            </a:r>
            <a:r>
              <a:rPr lang="vi-VN" sz="2200" b="1" dirty="0" smtClean="0">
                <a:solidFill>
                  <a:srgbClr val="1F497D">
                    <a:lumMod val="75000"/>
                  </a:srgbClr>
                </a:solidFill>
                <a:latin typeface="Tahoma" pitchFamily="34" charset="0"/>
                <a:cs typeface="Tahoma" pitchFamily="34" charset="0"/>
              </a:rPr>
              <a:t>:</a:t>
            </a:r>
            <a:endParaRPr lang="en-US" sz="2200" b="1" dirty="0" smtClean="0">
              <a:solidFill>
                <a:srgbClr val="1F497D">
                  <a:lumMod val="75000"/>
                </a:srgbClr>
              </a:solidFill>
              <a:latin typeface="Tahoma" pitchFamily="34" charset="0"/>
              <a:cs typeface="Tahoma" pitchFamily="34" charset="0"/>
            </a:endParaRPr>
          </a:p>
        </p:txBody>
      </p:sp>
      <p:sp>
        <p:nvSpPr>
          <p:cNvPr id="8" name="Rectangle 7"/>
          <p:cNvSpPr/>
          <p:nvPr/>
        </p:nvSpPr>
        <p:spPr>
          <a:xfrm>
            <a:off x="152400" y="1295400"/>
            <a:ext cx="8686800" cy="996602"/>
          </a:xfrm>
          <a:prstGeom prst="rect">
            <a:avLst/>
          </a:prstGeom>
          <a:ln>
            <a:solidFill>
              <a:srgbClr val="800000"/>
            </a:solidFill>
          </a:ln>
        </p:spPr>
        <p:txBody>
          <a:bodyPr wrap="square" lIns="274320">
            <a:noAutofit/>
          </a:bodyPr>
          <a:lstStyle/>
          <a:p>
            <a:pPr marL="457200" indent="-457200">
              <a:buFont typeface="+mj-lt"/>
              <a:buAutoNum type="alphaLcParenR"/>
            </a:pPr>
            <a:r>
              <a:rPr lang="vi-VN" sz="2000" dirty="0" smtClean="0">
                <a:solidFill>
                  <a:srgbClr val="1F497D">
                    <a:lumMod val="75000"/>
                  </a:srgbClr>
                </a:solidFill>
                <a:latin typeface="Tahoma" pitchFamily="34" charset="0"/>
                <a:cs typeface="Tahoma" pitchFamily="34" charset="0"/>
              </a:rPr>
              <a:t>Thế </a:t>
            </a:r>
            <a:r>
              <a:rPr lang="vi-VN" sz="2000" dirty="0">
                <a:solidFill>
                  <a:srgbClr val="1F497D">
                    <a:lumMod val="75000"/>
                  </a:srgbClr>
                </a:solidFill>
                <a:latin typeface="Tahoma" pitchFamily="34" charset="0"/>
                <a:cs typeface="Tahoma" pitchFamily="34" charset="0"/>
              </a:rPr>
              <a:t>nào là văn hóa giao thông?</a:t>
            </a:r>
            <a:endParaRPr lang="en-US" sz="2000" dirty="0">
              <a:solidFill>
                <a:srgbClr val="1F497D">
                  <a:lumMod val="75000"/>
                </a:srgbClr>
              </a:solidFill>
              <a:latin typeface="Tahoma" pitchFamily="34" charset="0"/>
              <a:cs typeface="Tahoma" pitchFamily="34" charset="0"/>
            </a:endParaRPr>
          </a:p>
          <a:p>
            <a:pPr marL="457200" indent="-457200">
              <a:buFont typeface="+mj-lt"/>
              <a:buAutoNum type="alphaLcParenR"/>
            </a:pPr>
            <a:r>
              <a:rPr lang="vi-VN" sz="2000" dirty="0" smtClean="0">
                <a:solidFill>
                  <a:srgbClr val="1F497D">
                    <a:lumMod val="75000"/>
                  </a:srgbClr>
                </a:solidFill>
                <a:latin typeface="Tahoma" pitchFamily="34" charset="0"/>
                <a:cs typeface="Tahoma" pitchFamily="34" charset="0"/>
              </a:rPr>
              <a:t>Ý </a:t>
            </a:r>
            <a:r>
              <a:rPr lang="vi-VN" sz="2000" dirty="0">
                <a:solidFill>
                  <a:srgbClr val="1F497D">
                    <a:lumMod val="75000"/>
                  </a:srgbClr>
                </a:solidFill>
                <a:latin typeface="Tahoma" pitchFamily="34" charset="0"/>
                <a:cs typeface="Tahoma" pitchFamily="34" charset="0"/>
              </a:rPr>
              <a:t>nghĩa của văn hóa giao thông khi tham gia giao thông.</a:t>
            </a:r>
            <a:endParaRPr lang="en-US" sz="2000" dirty="0">
              <a:solidFill>
                <a:srgbClr val="1F497D">
                  <a:lumMod val="75000"/>
                </a:srgbClr>
              </a:solidFill>
              <a:latin typeface="Tahoma" pitchFamily="34" charset="0"/>
              <a:cs typeface="Tahoma" pitchFamily="34" charset="0"/>
            </a:endParaRPr>
          </a:p>
          <a:p>
            <a:pPr marL="457200" indent="-457200">
              <a:buFont typeface="+mj-lt"/>
              <a:buAutoNum type="alphaLcParenR"/>
            </a:pPr>
            <a:r>
              <a:rPr lang="vi-VN" sz="2000" dirty="0" smtClean="0">
                <a:solidFill>
                  <a:srgbClr val="1F497D">
                    <a:lumMod val="75000"/>
                  </a:srgbClr>
                </a:solidFill>
                <a:latin typeface="Tahoma" pitchFamily="34" charset="0"/>
                <a:cs typeface="Tahoma" pitchFamily="34" charset="0"/>
              </a:rPr>
              <a:t>Trách </a:t>
            </a:r>
            <a:r>
              <a:rPr lang="vi-VN" sz="2000" dirty="0">
                <a:solidFill>
                  <a:srgbClr val="1F497D">
                    <a:lumMod val="75000"/>
                  </a:srgbClr>
                </a:solidFill>
                <a:latin typeface="Tahoma" pitchFamily="34" charset="0"/>
                <a:cs typeface="Tahoma" pitchFamily="34" charset="0"/>
              </a:rPr>
              <a:t>nhiệm của học sinh trong việc thực hiện văn hóa giao thông.</a:t>
            </a:r>
            <a:endParaRPr lang="en-US" sz="2000" dirty="0">
              <a:solidFill>
                <a:srgbClr val="1F497D">
                  <a:lumMod val="75000"/>
                </a:srgbClr>
              </a:solidFill>
              <a:latin typeface="Tahoma" pitchFamily="34" charset="0"/>
              <a:cs typeface="Tahoma" pitchFamily="34" charset="0"/>
            </a:endParaRPr>
          </a:p>
        </p:txBody>
      </p:sp>
      <p:sp>
        <p:nvSpPr>
          <p:cNvPr id="9" name="Title 2"/>
          <p:cNvSpPr txBox="1">
            <a:spLocks/>
          </p:cNvSpPr>
          <p:nvPr/>
        </p:nvSpPr>
        <p:spPr bwMode="auto">
          <a:xfrm>
            <a:off x="152400" y="609600"/>
            <a:ext cx="8153400" cy="381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vi-VN" sz="2200" b="1" dirty="0" smtClean="0">
                <a:latin typeface="Tahoma" panose="020B0604030504040204" pitchFamily="34" charset="0"/>
                <a:ea typeface="Tahoma" panose="020B0604030504040204" pitchFamily="34" charset="0"/>
                <a:cs typeface="Tahoma" panose="020B0604030504040204" pitchFamily="34" charset="0"/>
              </a:rPr>
              <a:t>1. Tìm hiểu về văn hóa giao thông</a:t>
            </a:r>
            <a:r>
              <a:rPr lang="en-US" sz="2200" b="1" dirty="0" smtClean="0">
                <a:latin typeface="Tahoma" pitchFamily="34" charset="0"/>
                <a:ea typeface="Tahoma" panose="020B0604030504040204" pitchFamily="34" charset="0"/>
                <a:cs typeface="Tahoma" panose="020B0604030504040204" pitchFamily="34" charset="0"/>
              </a:rPr>
              <a:t>:</a:t>
            </a:r>
            <a:endParaRPr lang="en-US" sz="2200"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3" name="Rounded Rectangle 2"/>
          <p:cNvSpPr/>
          <p:nvPr/>
        </p:nvSpPr>
        <p:spPr>
          <a:xfrm>
            <a:off x="228600" y="2887579"/>
            <a:ext cx="2784611" cy="922421"/>
          </a:xfrm>
          <a:prstGeom prst="roundRect">
            <a:avLst/>
          </a:prstGeom>
          <a:solidFill>
            <a:srgbClr val="00FF00">
              <a:alpha val="49000"/>
            </a:srgbClr>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S</a:t>
            </a:r>
            <a:r>
              <a:rPr lang="vi-VN" dirty="0" smtClean="0">
                <a:solidFill>
                  <a:schemeClr val="tx1"/>
                </a:solidFill>
                <a:latin typeface="Arial" panose="020B0604020202020204" pitchFamily="34" charset="0"/>
                <a:cs typeface="Arial" panose="020B0604020202020204" pitchFamily="34" charset="0"/>
              </a:rPr>
              <a:t>ự</a:t>
            </a:r>
            <a:r>
              <a:rPr lang="en-US" dirty="0" smtClean="0">
                <a:solidFill>
                  <a:schemeClr val="tx1"/>
                </a:solidFill>
                <a:latin typeface="Arial" panose="020B0604020202020204" pitchFamily="34" charset="0"/>
                <a:cs typeface="Arial" panose="020B0604020202020204" pitchFamily="34" charset="0"/>
              </a:rPr>
              <a:t> </a:t>
            </a:r>
            <a:r>
              <a:rPr lang="vi-VN" dirty="0">
                <a:solidFill>
                  <a:schemeClr val="tx1"/>
                </a:solidFill>
                <a:latin typeface="Arial" panose="020B0604020202020204" pitchFamily="34" charset="0"/>
                <a:ea typeface="ＭＳ Ｐゴシック" charset="0"/>
                <a:cs typeface="Arial" panose="020B0604020202020204" pitchFamily="34" charset="0"/>
              </a:rPr>
              <a:t>phải hiểu biết đầy đủ và nghiêm chỉnh chấp hành luật giao thông</a:t>
            </a:r>
            <a:r>
              <a:rPr lang="vi-VN" dirty="0" smtClean="0">
                <a:solidFill>
                  <a:schemeClr val="tx1"/>
                </a:solidFill>
                <a:latin typeface="Arial" panose="020B0604020202020204" pitchFamily="34" charset="0"/>
                <a:ea typeface="ＭＳ Ｐゴシック" charset="0"/>
                <a:cs typeface="Arial" panose="020B0604020202020204" pitchFamily="34" charset="0"/>
              </a:rPr>
              <a:t>.</a:t>
            </a:r>
            <a:endParaRPr lang="en-US" dirty="0">
              <a:solidFill>
                <a:schemeClr val="tx1"/>
              </a:solidFill>
              <a:latin typeface="Arial" panose="020B0604020202020204" pitchFamily="34" charset="0"/>
              <a:cs typeface="Arial" panose="020B0604020202020204" pitchFamily="34" charset="0"/>
            </a:endParaRPr>
          </a:p>
        </p:txBody>
      </p:sp>
      <p:sp>
        <p:nvSpPr>
          <p:cNvPr id="21" name="Rounded Rectangle 20"/>
          <p:cNvSpPr/>
          <p:nvPr/>
        </p:nvSpPr>
        <p:spPr>
          <a:xfrm>
            <a:off x="228600" y="4191000"/>
            <a:ext cx="2784611" cy="922421"/>
          </a:xfrm>
          <a:prstGeom prst="roundRect">
            <a:avLst/>
          </a:prstGeom>
          <a:solidFill>
            <a:srgbClr val="00FF00">
              <a:alpha val="49000"/>
            </a:srgbClr>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a:solidFill>
                  <a:schemeClr val="tx1"/>
                </a:solidFill>
                <a:latin typeface="Arial" panose="020B0604020202020204" pitchFamily="34" charset="0"/>
                <a:ea typeface="ＭＳ Ｐゴシック" charset="0"/>
                <a:cs typeface="Arial" panose="020B0604020202020204" pitchFamily="34" charset="0"/>
              </a:rPr>
              <a:t>P</a:t>
            </a:r>
            <a:r>
              <a:rPr lang="vi-VN" dirty="0" smtClean="0">
                <a:solidFill>
                  <a:schemeClr val="tx1"/>
                </a:solidFill>
                <a:latin typeface="Arial" panose="020B0604020202020204" pitchFamily="34" charset="0"/>
                <a:ea typeface="ＭＳ Ｐゴシック" charset="0"/>
                <a:cs typeface="Arial" panose="020B0604020202020204" pitchFamily="34" charset="0"/>
              </a:rPr>
              <a:t>hải </a:t>
            </a:r>
            <a:r>
              <a:rPr lang="vi-VN" dirty="0">
                <a:solidFill>
                  <a:schemeClr val="tx1"/>
                </a:solidFill>
                <a:latin typeface="Arial" panose="020B0604020202020204" pitchFamily="34" charset="0"/>
                <a:ea typeface="ＭＳ Ｐゴシック" charset="0"/>
                <a:cs typeface="Arial" panose="020B0604020202020204" pitchFamily="34" charset="0"/>
              </a:rPr>
              <a:t>có tính cộng đồng khi tham gia giao thông</a:t>
            </a:r>
            <a:endParaRPr lang="en-US" dirty="0">
              <a:solidFill>
                <a:schemeClr val="tx1"/>
              </a:solidFill>
              <a:latin typeface="Arial" panose="020B0604020202020204" pitchFamily="34" charset="0"/>
              <a:cs typeface="Arial" panose="020B0604020202020204" pitchFamily="34" charset="0"/>
            </a:endParaRPr>
          </a:p>
        </p:txBody>
      </p:sp>
      <p:sp>
        <p:nvSpPr>
          <p:cNvPr id="24" name="Rounded Rectangle 23"/>
          <p:cNvSpPr/>
          <p:nvPr/>
        </p:nvSpPr>
        <p:spPr>
          <a:xfrm>
            <a:off x="220800" y="5554579"/>
            <a:ext cx="2809615" cy="922421"/>
          </a:xfrm>
          <a:prstGeom prst="roundRect">
            <a:avLst/>
          </a:prstGeom>
          <a:solidFill>
            <a:srgbClr val="00FF00">
              <a:alpha val="49000"/>
            </a:srgbClr>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smtClean="0">
                <a:solidFill>
                  <a:schemeClr val="tx1"/>
                </a:solidFill>
                <a:latin typeface="Arial" panose="020B0604020202020204" pitchFamily="34" charset="0"/>
                <a:ea typeface="ＭＳ Ｐゴシック" charset="0"/>
                <a:cs typeface="Arial" panose="020B0604020202020204" pitchFamily="34" charset="0"/>
              </a:rPr>
              <a:t>C</a:t>
            </a:r>
            <a:r>
              <a:rPr lang="vi-VN" dirty="0" smtClean="0">
                <a:solidFill>
                  <a:schemeClr val="tx1"/>
                </a:solidFill>
                <a:latin typeface="Arial" panose="020B0604020202020204" pitchFamily="34" charset="0"/>
                <a:ea typeface="ＭＳ Ｐゴシック" charset="0"/>
                <a:cs typeface="Arial" panose="020B0604020202020204" pitchFamily="34" charset="0"/>
              </a:rPr>
              <a:t>ư </a:t>
            </a:r>
            <a:r>
              <a:rPr lang="vi-VN" dirty="0">
                <a:solidFill>
                  <a:schemeClr val="tx1"/>
                </a:solidFill>
                <a:latin typeface="Arial" panose="020B0604020202020204" pitchFamily="34" charset="0"/>
                <a:ea typeface="ＭＳ Ｐゴシック" charset="0"/>
                <a:cs typeface="Arial" panose="020B0604020202020204" pitchFamily="34" charset="0"/>
              </a:rPr>
              <a:t>xử </a:t>
            </a:r>
            <a:r>
              <a:rPr lang="vi-VN" strike="sngStrike" dirty="0">
                <a:solidFill>
                  <a:srgbClr val="FF0000"/>
                </a:solidFill>
                <a:latin typeface="Arial" panose="020B0604020202020204" pitchFamily="34" charset="0"/>
                <a:ea typeface="ＭＳ Ｐゴシック" charset="0"/>
                <a:cs typeface="Arial" panose="020B0604020202020204" pitchFamily="34" charset="0"/>
              </a:rPr>
              <a:t>có văn hóa </a:t>
            </a:r>
            <a:r>
              <a:rPr lang="vi-VN" dirty="0">
                <a:solidFill>
                  <a:schemeClr val="tx1"/>
                </a:solidFill>
                <a:latin typeface="Arial" panose="020B0604020202020204" pitchFamily="34" charset="0"/>
                <a:ea typeface="ＭＳ Ｐゴシック" charset="0"/>
                <a:cs typeface="Arial" panose="020B0604020202020204" pitchFamily="34" charset="0"/>
              </a:rPr>
              <a:t>khi lưu thông trên đường </a:t>
            </a:r>
            <a:endParaRPr lang="en-US" dirty="0">
              <a:solidFill>
                <a:schemeClr val="tx1"/>
              </a:solidFill>
              <a:latin typeface="Arial" panose="020B0604020202020204" pitchFamily="34" charset="0"/>
              <a:cs typeface="Arial" panose="020B0604020202020204" pitchFamily="34" charset="0"/>
            </a:endParaRPr>
          </a:p>
        </p:txBody>
      </p:sp>
      <p:sp>
        <p:nvSpPr>
          <p:cNvPr id="25" name="Rounded Rectangle 24"/>
          <p:cNvSpPr/>
          <p:nvPr/>
        </p:nvSpPr>
        <p:spPr>
          <a:xfrm>
            <a:off x="3312695" y="2887579"/>
            <a:ext cx="2271590" cy="3833896"/>
          </a:xfrm>
          <a:prstGeom prst="roundRect">
            <a:avLst/>
          </a:prstGeom>
          <a:solidFill>
            <a:schemeClr val="accent4">
              <a:lumMod val="40000"/>
              <a:lumOff val="60000"/>
            </a:schemeClr>
          </a:solidFill>
        </p:spPr>
        <p:style>
          <a:lnRef idx="0">
            <a:schemeClr val="accent5"/>
          </a:lnRef>
          <a:fillRef idx="3">
            <a:schemeClr val="accent5"/>
          </a:fillRef>
          <a:effectRef idx="3">
            <a:schemeClr val="accent5"/>
          </a:effectRef>
          <a:fontRef idx="minor">
            <a:schemeClr val="lt1"/>
          </a:fontRef>
        </p:style>
        <p:txBody>
          <a:bodyPr rtlCol="0" anchor="ctr"/>
          <a:lstStyle/>
          <a:p>
            <a:r>
              <a:rPr lang="en-US" dirty="0" smtClean="0">
                <a:solidFill>
                  <a:schemeClr val="tx1"/>
                </a:solidFill>
                <a:latin typeface="Arial" panose="020B0604020202020204" pitchFamily="34" charset="0"/>
                <a:cs typeface="Arial" panose="020B0604020202020204" pitchFamily="34" charset="0"/>
              </a:rPr>
              <a:t>- </a:t>
            </a:r>
            <a:r>
              <a:rPr lang="en-US" dirty="0" err="1" smtClean="0">
                <a:solidFill>
                  <a:schemeClr val="tx1"/>
                </a:solidFill>
                <a:latin typeface="Arial" panose="020B0604020202020204" pitchFamily="34" charset="0"/>
                <a:cs typeface="Arial" panose="020B0604020202020204" pitchFamily="34" charset="0"/>
              </a:rPr>
              <a:t>Đảm</a:t>
            </a:r>
            <a:r>
              <a:rPr lang="en-US" dirty="0" smtClean="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bảo</a:t>
            </a:r>
            <a:r>
              <a:rPr lang="en-US" dirty="0">
                <a:solidFill>
                  <a:schemeClr val="tx1"/>
                </a:solidFill>
                <a:latin typeface="Arial" panose="020B0604020202020204" pitchFamily="34" charset="0"/>
                <a:cs typeface="Arial" panose="020B0604020202020204" pitchFamily="34" charset="0"/>
              </a:rPr>
              <a:t> </a:t>
            </a:r>
            <a:r>
              <a:rPr lang="vi-VN" dirty="0">
                <a:solidFill>
                  <a:schemeClr val="tx1"/>
                </a:solidFill>
                <a:latin typeface="Arial" panose="020B0604020202020204" pitchFamily="34" charset="0"/>
                <a:cs typeface="Arial" panose="020B0604020202020204" pitchFamily="34" charset="0"/>
              </a:rPr>
              <a:t>trật tự </a:t>
            </a:r>
            <a:r>
              <a:rPr lang="vi-VN" dirty="0" smtClean="0">
                <a:solidFill>
                  <a:schemeClr val="tx1"/>
                </a:solidFill>
                <a:latin typeface="Arial" panose="020B0604020202020204" pitchFamily="34" charset="0"/>
                <a:cs typeface="Arial" panose="020B0604020202020204" pitchFamily="34" charset="0"/>
              </a:rPr>
              <a:t> </a:t>
            </a:r>
            <a:r>
              <a:rPr lang="en-US" dirty="0" smtClean="0">
                <a:solidFill>
                  <a:schemeClr val="tx1"/>
                </a:solidFill>
                <a:latin typeface="Arial" panose="020B0604020202020204" pitchFamily="34" charset="0"/>
                <a:cs typeface="Arial" panose="020B0604020202020204" pitchFamily="34" charset="0"/>
              </a:rPr>
              <a:t>ATGT</a:t>
            </a:r>
            <a:r>
              <a:rPr lang="vi-VN" dirty="0" smtClean="0">
                <a:solidFill>
                  <a:schemeClr val="tx1"/>
                </a:solidFill>
                <a:latin typeface="Arial" panose="020B0604020202020204" pitchFamily="34" charset="0"/>
                <a:cs typeface="Arial" panose="020B0604020202020204" pitchFamily="34" charset="0"/>
              </a:rPr>
              <a:t> </a:t>
            </a:r>
            <a:r>
              <a:rPr lang="vi-VN" dirty="0">
                <a:solidFill>
                  <a:schemeClr val="tx1"/>
                </a:solidFill>
                <a:latin typeface="Arial" panose="020B0604020202020204" pitchFamily="34" charset="0"/>
                <a:cs typeface="Arial" panose="020B0604020202020204" pitchFamily="34" charset="0"/>
              </a:rPr>
              <a:t>trong xã hội </a:t>
            </a:r>
            <a:endParaRPr lang="en-US" dirty="0">
              <a:solidFill>
                <a:schemeClr val="tx1"/>
              </a:solidFill>
              <a:latin typeface="Arial" panose="020B0604020202020204" pitchFamily="34" charset="0"/>
              <a:cs typeface="Arial" panose="020B0604020202020204" pitchFamily="34" charset="0"/>
            </a:endParaRPr>
          </a:p>
          <a:p>
            <a:r>
              <a:rPr lang="en-US" dirty="0" smtClean="0">
                <a:solidFill>
                  <a:schemeClr val="tx1"/>
                </a:solidFill>
                <a:latin typeface="Arial" panose="020B0604020202020204" pitchFamily="34" charset="0"/>
                <a:cs typeface="Arial" panose="020B0604020202020204" pitchFamily="34" charset="0"/>
              </a:rPr>
              <a:t>- X</a:t>
            </a:r>
            <a:r>
              <a:rPr lang="vi-VN" dirty="0">
                <a:solidFill>
                  <a:schemeClr val="tx1"/>
                </a:solidFill>
                <a:latin typeface="Arial" panose="020B0604020202020204" pitchFamily="34" charset="0"/>
                <a:cs typeface="Arial" panose="020B0604020202020204" pitchFamily="34" charset="0"/>
              </a:rPr>
              <a:t>ây </a:t>
            </a:r>
            <a:r>
              <a:rPr lang="vi-VN" dirty="0" smtClean="0">
                <a:solidFill>
                  <a:schemeClr val="tx1"/>
                </a:solidFill>
                <a:latin typeface="Arial" panose="020B0604020202020204" pitchFamily="34" charset="0"/>
                <a:cs typeface="Arial" panose="020B0604020202020204" pitchFamily="34" charset="0"/>
              </a:rPr>
              <a:t>dựng </a:t>
            </a:r>
            <a:r>
              <a:rPr lang="vi-VN" dirty="0">
                <a:solidFill>
                  <a:schemeClr val="tx1"/>
                </a:solidFill>
                <a:latin typeface="Arial" panose="020B0604020202020204" pitchFamily="34" charset="0"/>
                <a:cs typeface="Arial" panose="020B0604020202020204" pitchFamily="34" charset="0"/>
              </a:rPr>
              <a:t>môi trường giao thông </a:t>
            </a:r>
            <a:r>
              <a:rPr lang="en-US" dirty="0">
                <a:solidFill>
                  <a:schemeClr val="tx1"/>
                </a:solidFill>
                <a:latin typeface="Arial" panose="020B0604020202020204" pitchFamily="34" charset="0"/>
                <a:cs typeface="Arial" panose="020B0604020202020204" pitchFamily="34" charset="0"/>
              </a:rPr>
              <a:t>an </a:t>
            </a:r>
            <a:r>
              <a:rPr lang="en-US" dirty="0" err="1" smtClean="0">
                <a:solidFill>
                  <a:schemeClr val="tx1"/>
                </a:solidFill>
                <a:latin typeface="Arial" panose="020B0604020202020204" pitchFamily="34" charset="0"/>
                <a:cs typeface="Arial" panose="020B0604020202020204" pitchFamily="34" charset="0"/>
              </a:rPr>
              <a:t>toàn</a:t>
            </a:r>
            <a:r>
              <a:rPr lang="en-US" dirty="0" smtClean="0">
                <a:solidFill>
                  <a:schemeClr val="tx1"/>
                </a:solidFill>
                <a:latin typeface="Arial" panose="020B0604020202020204" pitchFamily="34" charset="0"/>
                <a:cs typeface="Arial" panose="020B0604020202020204" pitchFamily="34" charset="0"/>
              </a:rPr>
              <a:t> </a:t>
            </a:r>
            <a:r>
              <a:rPr lang="vi-VN" dirty="0" smtClean="0">
                <a:solidFill>
                  <a:schemeClr val="tx1"/>
                </a:solidFill>
                <a:latin typeface="Arial" panose="020B0604020202020204" pitchFamily="34" charset="0"/>
                <a:cs typeface="Arial" panose="020B0604020202020204" pitchFamily="34" charset="0"/>
              </a:rPr>
              <a:t>và </a:t>
            </a:r>
            <a:r>
              <a:rPr lang="en-US" dirty="0" err="1" smtClean="0">
                <a:solidFill>
                  <a:schemeClr val="tx1"/>
                </a:solidFill>
                <a:latin typeface="Arial" panose="020B0604020202020204" pitchFamily="34" charset="0"/>
                <a:cs typeface="Arial" panose="020B0604020202020204" pitchFamily="34" charset="0"/>
              </a:rPr>
              <a:t>văn</a:t>
            </a:r>
            <a:r>
              <a:rPr lang="en-US" dirty="0" smtClean="0">
                <a:solidFill>
                  <a:schemeClr val="tx1"/>
                </a:solidFill>
                <a:latin typeface="Arial" panose="020B0604020202020204" pitchFamily="34" charset="0"/>
                <a:cs typeface="Arial" panose="020B0604020202020204" pitchFamily="34" charset="0"/>
              </a:rPr>
              <a:t> minh</a:t>
            </a:r>
            <a:endParaRPr lang="en-US" dirty="0">
              <a:solidFill>
                <a:schemeClr val="tx1"/>
              </a:solidFill>
              <a:latin typeface="Arial" panose="020B0604020202020204" pitchFamily="34" charset="0"/>
              <a:cs typeface="Arial" panose="020B0604020202020204" pitchFamily="34" charset="0"/>
            </a:endParaRPr>
          </a:p>
        </p:txBody>
      </p:sp>
      <p:sp>
        <p:nvSpPr>
          <p:cNvPr id="38" name="Rounded Rectangle 37"/>
          <p:cNvSpPr/>
          <p:nvPr/>
        </p:nvSpPr>
        <p:spPr>
          <a:xfrm>
            <a:off x="5774367" y="2887579"/>
            <a:ext cx="3293434" cy="3865744"/>
          </a:xfrm>
          <a:prstGeom prst="roundRect">
            <a:avLst/>
          </a:prstGeom>
          <a:solidFill>
            <a:srgbClr val="00B0F0">
              <a:alpha val="69000"/>
            </a:srgbClr>
          </a:solidFill>
        </p:spPr>
        <p:style>
          <a:lnRef idx="0">
            <a:schemeClr val="accent5"/>
          </a:lnRef>
          <a:fillRef idx="3">
            <a:schemeClr val="accent5"/>
          </a:fillRef>
          <a:effectRef idx="3">
            <a:schemeClr val="accent5"/>
          </a:effectRef>
          <a:fontRef idx="minor">
            <a:schemeClr val="lt1"/>
          </a:fontRef>
        </p:style>
        <p:txBody>
          <a:bodyPr rtlCol="0" anchor="ctr"/>
          <a:lstStyle/>
          <a:p>
            <a:pPr marL="285750" indent="-285750">
              <a:buFont typeface="Wingdings" panose="05000000000000000000" pitchFamily="2" charset="2"/>
              <a:buChar char="§"/>
            </a:pPr>
            <a:r>
              <a:rPr lang="en-US" dirty="0" err="1" smtClean="0">
                <a:solidFill>
                  <a:schemeClr val="tx1"/>
                </a:solidFill>
                <a:latin typeface="Arial" panose="020B0604020202020204" pitchFamily="34" charset="0"/>
                <a:cs typeface="Arial" panose="020B0604020202020204" pitchFamily="34" charset="0"/>
              </a:rPr>
              <a:t>Tuân</a:t>
            </a:r>
            <a:r>
              <a:rPr lang="en-US" dirty="0" smtClean="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thủ</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luật</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giao</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thông</a:t>
            </a:r>
            <a:endParaRPr lang="en-US" dirty="0">
              <a:solidFill>
                <a:schemeClr val="tx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dirty="0">
                <a:solidFill>
                  <a:schemeClr val="tx1"/>
                </a:solidFill>
                <a:latin typeface="Arial" panose="020B0604020202020204" pitchFamily="34" charset="0"/>
                <a:cs typeface="Arial" panose="020B0604020202020204" pitchFamily="34" charset="0"/>
              </a:rPr>
              <a:t>K</a:t>
            </a:r>
            <a:r>
              <a:rPr lang="vi-VN" dirty="0">
                <a:solidFill>
                  <a:schemeClr val="tx1"/>
                </a:solidFill>
                <a:cs typeface="Arial" panose="020B0604020202020204" pitchFamily="34" charset="0"/>
              </a:rPr>
              <a:t>hông gây mất trật tự </a:t>
            </a:r>
            <a:r>
              <a:rPr lang="en-US" dirty="0">
                <a:solidFill>
                  <a:schemeClr val="tx1"/>
                </a:solidFill>
                <a:latin typeface="Arial" panose="020B0604020202020204" pitchFamily="34" charset="0"/>
                <a:cs typeface="Arial" panose="020B0604020202020204" pitchFamily="34" charset="0"/>
              </a:rPr>
              <a:t>ATGT</a:t>
            </a:r>
          </a:p>
          <a:p>
            <a:pPr marL="285750" indent="-285750">
              <a:buFont typeface="Wingdings" panose="05000000000000000000" pitchFamily="2" charset="2"/>
              <a:buChar char="§"/>
            </a:pPr>
            <a:r>
              <a:rPr lang="en-US" dirty="0" err="1">
                <a:solidFill>
                  <a:schemeClr val="tx1"/>
                </a:solidFill>
                <a:latin typeface="Arial" panose="020B0604020202020204" pitchFamily="34" charset="0"/>
                <a:cs typeface="Arial" panose="020B0604020202020204" pitchFamily="34" charset="0"/>
              </a:rPr>
              <a:t>Hành</a:t>
            </a:r>
            <a:r>
              <a:rPr lang="en-US" dirty="0">
                <a:solidFill>
                  <a:schemeClr val="tx1"/>
                </a:solidFill>
                <a:latin typeface="Arial" panose="020B0604020202020204" pitchFamily="34" charset="0"/>
                <a:cs typeface="Arial" panose="020B0604020202020204" pitchFamily="34" charset="0"/>
              </a:rPr>
              <a:t> vi </a:t>
            </a:r>
            <a:r>
              <a:rPr lang="en-US" dirty="0" err="1">
                <a:solidFill>
                  <a:schemeClr val="tx1"/>
                </a:solidFill>
                <a:latin typeface="Arial" panose="020B0604020202020204" pitchFamily="34" charset="0"/>
                <a:cs typeface="Arial" panose="020B0604020202020204" pitchFamily="34" charset="0"/>
              </a:rPr>
              <a:t>có</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văn</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hóa</a:t>
            </a:r>
            <a:r>
              <a:rPr lang="en-US" dirty="0">
                <a:solidFill>
                  <a:schemeClr val="tx1"/>
                </a:solidFill>
                <a:latin typeface="Arial" panose="020B0604020202020204" pitchFamily="34" charset="0"/>
                <a:cs typeface="Arial" panose="020B0604020202020204" pitchFamily="34" charset="0"/>
              </a:rPr>
              <a:t> </a:t>
            </a:r>
            <a:r>
              <a:rPr lang="vi-VN" dirty="0">
                <a:solidFill>
                  <a:schemeClr val="tx1"/>
                </a:solidFill>
                <a:cs typeface="Arial" panose="020B0604020202020204" pitchFamily="34" charset="0"/>
              </a:rPr>
              <a:t>khi xảy ra va chạm giao thông</a:t>
            </a:r>
            <a:r>
              <a:rPr lang="en-US" dirty="0">
                <a:solidFill>
                  <a:schemeClr val="tx1"/>
                </a:solidFill>
                <a:latin typeface="Arial" panose="020B0604020202020204" pitchFamily="34" charset="0"/>
                <a:cs typeface="Arial" panose="020B0604020202020204" pitchFamily="34" charset="0"/>
              </a:rPr>
              <a:t>.</a:t>
            </a:r>
          </a:p>
          <a:p>
            <a:pPr marL="285750" indent="-285750">
              <a:buFont typeface="Wingdings" panose="05000000000000000000" pitchFamily="2" charset="2"/>
              <a:buChar char="§"/>
            </a:pPr>
            <a:r>
              <a:rPr lang="en-US" dirty="0">
                <a:solidFill>
                  <a:schemeClr val="tx1"/>
                </a:solidFill>
                <a:latin typeface="Arial" panose="020B0604020202020204" pitchFamily="34" charset="0"/>
                <a:cs typeface="Arial" panose="020B0604020202020204" pitchFamily="34" charset="0"/>
              </a:rPr>
              <a:t>G</a:t>
            </a:r>
            <a:r>
              <a:rPr lang="vi-VN" dirty="0">
                <a:solidFill>
                  <a:schemeClr val="tx1"/>
                </a:solidFill>
                <a:cs typeface="Arial" panose="020B0604020202020204" pitchFamily="34" charset="0"/>
              </a:rPr>
              <a:t>iúp đỡ người già, em nhỏ, người khuyết tật, người bị </a:t>
            </a:r>
            <a:r>
              <a:rPr lang="vi-VN" dirty="0" smtClean="0">
                <a:solidFill>
                  <a:schemeClr val="tx1"/>
                </a:solidFill>
                <a:cs typeface="Arial" panose="020B0604020202020204" pitchFamily="34" charset="0"/>
              </a:rPr>
              <a:t>TNGT</a:t>
            </a:r>
            <a:endParaRPr lang="en-US" dirty="0">
              <a:solidFill>
                <a:schemeClr val="tx1"/>
              </a:solidFill>
              <a:latin typeface="Arial" panose="020B0604020202020204" pitchFamily="34" charset="0"/>
              <a:cs typeface="Arial" panose="020B0604020202020204" pitchFamily="34" charset="0"/>
            </a:endParaRPr>
          </a:p>
        </p:txBody>
      </p:sp>
      <p:sp>
        <p:nvSpPr>
          <p:cNvPr id="51" name="TextBox 50"/>
          <p:cNvSpPr txBox="1"/>
          <p:nvPr/>
        </p:nvSpPr>
        <p:spPr>
          <a:xfrm>
            <a:off x="3271552" y="2372690"/>
            <a:ext cx="2097506" cy="370510"/>
          </a:xfrm>
          <a:prstGeom prst="rect">
            <a:avLst/>
          </a:prstGeom>
          <a:noFill/>
        </p:spPr>
        <p:txBody>
          <a:bodyPr wrap="square" rtlCol="0">
            <a:spAutoFit/>
          </a:bodyPr>
          <a:lstStyle/>
          <a:p>
            <a:pPr algn="ctr"/>
            <a:r>
              <a:rPr lang="en-US" b="1" dirty="0" smtClean="0">
                <a:solidFill>
                  <a:srgbClr val="000099"/>
                </a:solidFill>
              </a:rPr>
              <a:t> Ý </a:t>
            </a:r>
            <a:r>
              <a:rPr lang="en-US" b="1" dirty="0" err="1" smtClean="0">
                <a:solidFill>
                  <a:srgbClr val="000099"/>
                </a:solidFill>
              </a:rPr>
              <a:t>nghĩa</a:t>
            </a:r>
            <a:endParaRPr lang="en-US" b="1" dirty="0">
              <a:solidFill>
                <a:srgbClr val="000099"/>
              </a:solidFill>
            </a:endParaRPr>
          </a:p>
        </p:txBody>
      </p:sp>
      <p:sp>
        <p:nvSpPr>
          <p:cNvPr id="53" name="TextBox 52"/>
          <p:cNvSpPr txBox="1"/>
          <p:nvPr/>
        </p:nvSpPr>
        <p:spPr>
          <a:xfrm>
            <a:off x="5902457" y="2373868"/>
            <a:ext cx="3012943" cy="369332"/>
          </a:xfrm>
          <a:prstGeom prst="rect">
            <a:avLst/>
          </a:prstGeom>
          <a:noFill/>
        </p:spPr>
        <p:txBody>
          <a:bodyPr wrap="square" rtlCol="0">
            <a:spAutoFit/>
          </a:bodyPr>
          <a:lstStyle/>
          <a:p>
            <a:pPr algn="ctr"/>
            <a:r>
              <a:rPr lang="en-US" b="1" dirty="0" err="1" smtClean="0">
                <a:solidFill>
                  <a:srgbClr val="000099"/>
                </a:solidFill>
              </a:rPr>
              <a:t>Trách</a:t>
            </a:r>
            <a:r>
              <a:rPr lang="en-US" b="1" dirty="0" smtClean="0">
                <a:solidFill>
                  <a:srgbClr val="000099"/>
                </a:solidFill>
              </a:rPr>
              <a:t> </a:t>
            </a:r>
            <a:r>
              <a:rPr lang="en-US" b="1" dirty="0" err="1" smtClean="0">
                <a:solidFill>
                  <a:srgbClr val="000099"/>
                </a:solidFill>
              </a:rPr>
              <a:t>nhiệm</a:t>
            </a:r>
            <a:r>
              <a:rPr lang="en-US" b="1" dirty="0" smtClean="0">
                <a:solidFill>
                  <a:srgbClr val="000099"/>
                </a:solidFill>
              </a:rPr>
              <a:t> </a:t>
            </a:r>
            <a:r>
              <a:rPr lang="en-US" b="1" dirty="0" err="1" smtClean="0">
                <a:solidFill>
                  <a:srgbClr val="000099"/>
                </a:solidFill>
              </a:rPr>
              <a:t>của</a:t>
            </a:r>
            <a:r>
              <a:rPr lang="en-US" b="1" dirty="0" smtClean="0">
                <a:solidFill>
                  <a:srgbClr val="000099"/>
                </a:solidFill>
              </a:rPr>
              <a:t> </a:t>
            </a:r>
            <a:r>
              <a:rPr lang="en-US" b="1" dirty="0" err="1" smtClean="0">
                <a:solidFill>
                  <a:srgbClr val="000099"/>
                </a:solidFill>
              </a:rPr>
              <a:t>học</a:t>
            </a:r>
            <a:r>
              <a:rPr lang="en-US" b="1" dirty="0" smtClean="0">
                <a:solidFill>
                  <a:srgbClr val="000099"/>
                </a:solidFill>
              </a:rPr>
              <a:t> </a:t>
            </a:r>
            <a:r>
              <a:rPr lang="en-US" b="1" dirty="0" err="1" smtClean="0">
                <a:solidFill>
                  <a:srgbClr val="000099"/>
                </a:solidFill>
              </a:rPr>
              <a:t>sinh</a:t>
            </a:r>
            <a:endParaRPr lang="en-US" b="1" dirty="0">
              <a:solidFill>
                <a:srgbClr val="000099"/>
              </a:solidFill>
            </a:endParaRPr>
          </a:p>
        </p:txBody>
      </p:sp>
      <p:sp>
        <p:nvSpPr>
          <p:cNvPr id="65" name="TextBox 64"/>
          <p:cNvSpPr txBox="1"/>
          <p:nvPr/>
        </p:nvSpPr>
        <p:spPr>
          <a:xfrm>
            <a:off x="262567" y="2340606"/>
            <a:ext cx="2633033" cy="369332"/>
          </a:xfrm>
          <a:prstGeom prst="rect">
            <a:avLst/>
          </a:prstGeom>
          <a:solidFill>
            <a:schemeClr val="bg1"/>
          </a:solidFill>
        </p:spPr>
        <p:txBody>
          <a:bodyPr wrap="square" rtlCol="0">
            <a:spAutoFit/>
          </a:bodyPr>
          <a:lstStyle/>
          <a:p>
            <a:pPr algn="ctr"/>
            <a:r>
              <a:rPr lang="en-US" b="1" dirty="0" err="1" smtClean="0">
                <a:solidFill>
                  <a:srgbClr val="000099"/>
                </a:solidFill>
              </a:rPr>
              <a:t>Văn</a:t>
            </a:r>
            <a:r>
              <a:rPr lang="en-US" b="1" dirty="0" smtClean="0">
                <a:solidFill>
                  <a:srgbClr val="000099"/>
                </a:solidFill>
              </a:rPr>
              <a:t> </a:t>
            </a:r>
            <a:r>
              <a:rPr lang="en-US" b="1" dirty="0" err="1" smtClean="0">
                <a:solidFill>
                  <a:srgbClr val="000099"/>
                </a:solidFill>
              </a:rPr>
              <a:t>hóa</a:t>
            </a:r>
            <a:r>
              <a:rPr lang="en-US" b="1" dirty="0" smtClean="0">
                <a:solidFill>
                  <a:srgbClr val="000099"/>
                </a:solidFill>
              </a:rPr>
              <a:t> </a:t>
            </a:r>
            <a:r>
              <a:rPr lang="en-US" b="1" dirty="0" err="1" smtClean="0">
                <a:solidFill>
                  <a:srgbClr val="000099"/>
                </a:solidFill>
              </a:rPr>
              <a:t>giao</a:t>
            </a:r>
            <a:r>
              <a:rPr lang="en-US" b="1" dirty="0" smtClean="0">
                <a:solidFill>
                  <a:srgbClr val="000099"/>
                </a:solidFill>
              </a:rPr>
              <a:t> </a:t>
            </a:r>
            <a:r>
              <a:rPr lang="en-US" b="1" dirty="0" err="1" smtClean="0">
                <a:solidFill>
                  <a:srgbClr val="000099"/>
                </a:solidFill>
              </a:rPr>
              <a:t>thông</a:t>
            </a:r>
            <a:endParaRPr lang="en-US" b="1" dirty="0">
              <a:solidFill>
                <a:srgbClr val="000099"/>
              </a:solidFill>
            </a:endParaRPr>
          </a:p>
        </p:txBody>
      </p:sp>
    </p:spTree>
    <p:extLst>
      <p:ext uri="{BB962C8B-B14F-4D97-AF65-F5344CB8AC3E}">
        <p14:creationId xmlns:p14="http://schemas.microsoft.com/office/powerpoint/2010/main" val="1604122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wipe(down)">
                                      <p:cBhvr>
                                        <p:cTn id="7" dur="500"/>
                                        <p:tgtEl>
                                          <p:spTgt spid="8">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wipe(down)">
                                      <p:cBhvr>
                                        <p:cTn id="10" dur="500"/>
                                        <p:tgtEl>
                                          <p:spTgt spid="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wipe(down)">
                                      <p:cBhvr>
                                        <p:cTn id="15" dur="500"/>
                                        <p:tgtEl>
                                          <p:spTgt spid="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xEl>
                                              <p:pRg st="2" end="2"/>
                                            </p:txEl>
                                          </p:spTgt>
                                        </p:tgtEl>
                                        <p:attrNameLst>
                                          <p:attrName>style.visibility</p:attrName>
                                        </p:attrNameLst>
                                      </p:cBhvr>
                                      <p:to>
                                        <p:strVal val="visible"/>
                                      </p:to>
                                    </p:set>
                                    <p:animEffect transition="in" filter="wipe(down)">
                                      <p:cBhvr>
                                        <p:cTn id="20" dur="500"/>
                                        <p:tgtEl>
                                          <p:spTgt spid="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66"/>
                                        </p:tgtEl>
                                        <p:attrNameLst>
                                          <p:attrName>style.visibility</p:attrName>
                                        </p:attrNameLst>
                                      </p:cBhvr>
                                      <p:to>
                                        <p:strVal val="visible"/>
                                      </p:to>
                                    </p:set>
                                    <p:animEffect transition="in" filter="wipe(down)">
                                      <p:cBhvr>
                                        <p:cTn id="25" dur="500"/>
                                        <p:tgtEl>
                                          <p:spTgt spid="66"/>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down)">
                                      <p:cBhvr>
                                        <p:cTn id="34" dur="500"/>
                                        <p:tgtEl>
                                          <p:spTgt spid="24"/>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65"/>
                                        </p:tgtEl>
                                        <p:attrNameLst>
                                          <p:attrName>style.visibility</p:attrName>
                                        </p:attrNameLst>
                                      </p:cBhvr>
                                      <p:to>
                                        <p:strVal val="visible"/>
                                      </p:to>
                                    </p:set>
                                    <p:animEffect transition="in" filter="wipe(down)">
                                      <p:cBhvr>
                                        <p:cTn id="37" dur="500"/>
                                        <p:tgtEl>
                                          <p:spTgt spid="6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down)">
                                      <p:cBhvr>
                                        <p:cTn id="42" dur="500"/>
                                        <p:tgtEl>
                                          <p:spTgt spid="25"/>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51"/>
                                        </p:tgtEl>
                                        <p:attrNameLst>
                                          <p:attrName>style.visibility</p:attrName>
                                        </p:attrNameLst>
                                      </p:cBhvr>
                                      <p:to>
                                        <p:strVal val="visible"/>
                                      </p:to>
                                    </p:set>
                                    <p:animEffect transition="in" filter="wipe(down)">
                                      <p:cBhvr>
                                        <p:cTn id="45" dur="500"/>
                                        <p:tgtEl>
                                          <p:spTgt spid="5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34819"/>
                                        </p:tgtEl>
                                        <p:attrNameLst>
                                          <p:attrName>style.visibility</p:attrName>
                                        </p:attrNameLst>
                                      </p:cBhvr>
                                      <p:to>
                                        <p:strVal val="visible"/>
                                      </p:to>
                                    </p:set>
                                    <p:animEffect transition="in" filter="wipe(down)">
                                      <p:cBhvr>
                                        <p:cTn id="50" dur="500"/>
                                        <p:tgtEl>
                                          <p:spTgt spid="34819"/>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38"/>
                                        </p:tgtEl>
                                        <p:attrNameLst>
                                          <p:attrName>style.visibility</p:attrName>
                                        </p:attrNameLst>
                                      </p:cBhvr>
                                      <p:to>
                                        <p:strVal val="visible"/>
                                      </p:to>
                                    </p:set>
                                    <p:animEffect transition="in" filter="wipe(down)">
                                      <p:cBhvr>
                                        <p:cTn id="53" dur="500"/>
                                        <p:tgtEl>
                                          <p:spTgt spid="38"/>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53"/>
                                        </p:tgtEl>
                                        <p:attrNameLst>
                                          <p:attrName>style.visibility</p:attrName>
                                        </p:attrNameLst>
                                      </p:cBhvr>
                                      <p:to>
                                        <p:strVal val="visible"/>
                                      </p:to>
                                    </p:set>
                                    <p:animEffect transition="in" filter="wipe(down)">
                                      <p:cBhvr>
                                        <p:cTn id="56"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34819" grpId="0" animBg="1"/>
      <p:bldP spid="8" grpId="0" build="allAtOnce" animBg="1"/>
      <p:bldP spid="3" grpId="0" animBg="1"/>
      <p:bldP spid="21" grpId="0" animBg="1"/>
      <p:bldP spid="24" grpId="0" animBg="1"/>
      <p:bldP spid="25" grpId="0" animBg="1"/>
      <p:bldP spid="38" grpId="0" animBg="1"/>
      <p:bldP spid="51" grpId="0"/>
      <p:bldP spid="53" grpId="0"/>
      <p:bldP spid="6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50555" y="1470897"/>
            <a:ext cx="2235445" cy="2339103"/>
            <a:chOff x="1034217" y="1623297"/>
            <a:chExt cx="3004383" cy="2643903"/>
          </a:xfrm>
        </p:grpSpPr>
        <p:pic>
          <p:nvPicPr>
            <p:cNvPr id="7" name="Picture 6"/>
            <p:cNvPicPr/>
            <p:nvPr/>
          </p:nvPicPr>
          <p:blipFill>
            <a:blip r:embed="rId3" cstate="print"/>
            <a:srcRect l="74477" t="56000" r="14999" b="27350"/>
            <a:stretch>
              <a:fillRect/>
            </a:stretch>
          </p:blipFill>
          <p:spPr bwMode="auto">
            <a:xfrm>
              <a:off x="1034217" y="1623297"/>
              <a:ext cx="3004383" cy="2643903"/>
            </a:xfrm>
            <a:prstGeom prst="rect">
              <a:avLst/>
            </a:prstGeom>
            <a:noFill/>
            <a:ln w="9525">
              <a:noFill/>
              <a:miter lim="800000"/>
              <a:headEnd/>
              <a:tailEnd/>
            </a:ln>
          </p:spPr>
        </p:pic>
        <p:pic>
          <p:nvPicPr>
            <p:cNvPr id="3" name="Picture 2"/>
            <p:cNvPicPr>
              <a:picLocks noChangeAspect="1"/>
            </p:cNvPicPr>
            <p:nvPr/>
          </p:nvPicPr>
          <p:blipFill>
            <a:blip r:embed="rId4"/>
            <a:stretch>
              <a:fillRect/>
            </a:stretch>
          </p:blipFill>
          <p:spPr>
            <a:xfrm>
              <a:off x="1219200" y="3422650"/>
              <a:ext cx="314325" cy="241285"/>
            </a:xfrm>
            <a:prstGeom prst="rect">
              <a:avLst/>
            </a:prstGeom>
          </p:spPr>
        </p:pic>
      </p:grpSp>
      <p:sp>
        <p:nvSpPr>
          <p:cNvPr id="34819" name="Slide Number Placeholder 3"/>
          <p:cNvSpPr>
            <a:spLocks noGrp="1"/>
          </p:cNvSpPr>
          <p:nvPr>
            <p:ph type="sldNum" sz="quarter" idx="12"/>
          </p:nvPr>
        </p:nvSpPr>
        <p:spPr bwMode="auto">
          <a:noFill/>
          <a:ln>
            <a:miter lim="800000"/>
            <a:headEnd/>
            <a:tailEnd/>
          </a:ln>
        </p:spPr>
        <p:txBody>
          <a:bodyPr/>
          <a:lstStyle/>
          <a:p>
            <a:fld id="{491EDF3F-E2E7-471B-9F75-723DB8E99120}" type="slidenum">
              <a:rPr lang="en-US" altLang="en-US"/>
              <a:pPr/>
              <a:t>70</a:t>
            </a:fld>
            <a:endParaRPr lang="en-US" altLang="en-US"/>
          </a:p>
        </p:txBody>
      </p:sp>
      <p:sp>
        <p:nvSpPr>
          <p:cNvPr id="9" name="Title 2"/>
          <p:cNvSpPr txBox="1">
            <a:spLocks/>
          </p:cNvSpPr>
          <p:nvPr/>
        </p:nvSpPr>
        <p:spPr bwMode="auto">
          <a:xfrm>
            <a:off x="152400" y="533400"/>
            <a:ext cx="87630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2200" b="1" dirty="0" smtClean="0">
                <a:latin typeface="Tahoma" panose="020B0604030504040204" pitchFamily="34" charset="0"/>
                <a:ea typeface="Tahoma" panose="020B0604030504040204" pitchFamily="34" charset="0"/>
                <a:cs typeface="Tahoma" panose="020B0604030504040204" pitchFamily="34" charset="0"/>
              </a:rPr>
              <a:t>3</a:t>
            </a:r>
            <a:r>
              <a:rPr lang="vi-VN" sz="2200" b="1" dirty="0" smtClean="0">
                <a:latin typeface="Tahoma" panose="020B0604030504040204" pitchFamily="34" charset="0"/>
                <a:ea typeface="Tahoma" panose="020B0604030504040204" pitchFamily="34" charset="0"/>
                <a:cs typeface="Tahoma" panose="020B0604030504040204" pitchFamily="34" charset="0"/>
              </a:rPr>
              <a:t>. </a:t>
            </a:r>
            <a:r>
              <a:rPr lang="vi-VN" sz="2200" b="1" dirty="0">
                <a:latin typeface="Tahoma" panose="020B0604030504040204" pitchFamily="34" charset="0"/>
                <a:ea typeface="Tahoma" panose="020B0604030504040204" pitchFamily="34" charset="0"/>
                <a:cs typeface="Tahoma" panose="020B0604030504040204" pitchFamily="34" charset="0"/>
              </a:rPr>
              <a:t>Cách đi xe đạp và xe đạp điện an toàn</a:t>
            </a:r>
            <a:endParaRPr lang="en-US" sz="2200" b="1"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2" name="Rectangle 1"/>
          <p:cNvSpPr/>
          <p:nvPr/>
        </p:nvSpPr>
        <p:spPr>
          <a:xfrm>
            <a:off x="152400" y="1143000"/>
            <a:ext cx="8953499" cy="400110"/>
          </a:xfrm>
          <a:prstGeom prst="rect">
            <a:avLst/>
          </a:prstGeom>
        </p:spPr>
        <p:txBody>
          <a:bodyPr wrap="square">
            <a:spAutoFit/>
          </a:bodyPr>
          <a:lstStyle/>
          <a:p>
            <a:r>
              <a:rPr lang="vi-VN" sz="2000" i="1" dirty="0" smtClean="0">
                <a:latin typeface="Tahoma" panose="020B0604030504040204" pitchFamily="34" charset="0"/>
                <a:ea typeface="Tahoma" panose="020B0604030504040204" pitchFamily="34" charset="0"/>
                <a:cs typeface="Tahoma" panose="020B0604030504040204" pitchFamily="34" charset="0"/>
              </a:rPr>
              <a:t>Hãy quan </a:t>
            </a:r>
            <a:r>
              <a:rPr lang="vi-VN" sz="2000" i="1" dirty="0">
                <a:latin typeface="Tahoma" panose="020B0604030504040204" pitchFamily="34" charset="0"/>
                <a:ea typeface="Tahoma" panose="020B0604030504040204" pitchFamily="34" charset="0"/>
                <a:cs typeface="Tahoma" panose="020B0604030504040204" pitchFamily="34" charset="0"/>
              </a:rPr>
              <a:t>sát hình ảnh dưới đây </a:t>
            </a:r>
            <a:r>
              <a:rPr lang="en-US" sz="2000" i="1" dirty="0" err="1" smtClean="0">
                <a:latin typeface="Tahoma" panose="020B0604030504040204" pitchFamily="34" charset="0"/>
                <a:ea typeface="Tahoma" panose="020B0604030504040204" pitchFamily="34" charset="0"/>
                <a:cs typeface="Tahoma" panose="020B0604030504040204" pitchFamily="34" charset="0"/>
              </a:rPr>
              <a:t>về</a:t>
            </a:r>
            <a:r>
              <a:rPr lang="en-US" sz="2000" i="1" dirty="0" smtClean="0">
                <a:latin typeface="Tahoma" panose="020B0604030504040204" pitchFamily="34" charset="0"/>
                <a:ea typeface="Tahoma" panose="020B0604030504040204" pitchFamily="34" charset="0"/>
                <a:cs typeface="Tahoma" panose="020B0604030504040204" pitchFamily="34" charset="0"/>
              </a:rPr>
              <a:t> </a:t>
            </a:r>
            <a:r>
              <a:rPr lang="en-US" sz="2000" i="1" dirty="0" err="1" smtClean="0">
                <a:latin typeface="Tahoma" panose="020B0604030504040204" pitchFamily="34" charset="0"/>
                <a:ea typeface="Tahoma" panose="020B0604030504040204" pitchFamily="34" charset="0"/>
                <a:cs typeface="Tahoma" panose="020B0604030504040204" pitchFamily="34" charset="0"/>
              </a:rPr>
              <a:t>cách</a:t>
            </a:r>
            <a:r>
              <a:rPr lang="vi-VN" sz="2000" i="1" dirty="0" smtClean="0">
                <a:latin typeface="Tahoma" panose="020B0604030504040204" pitchFamily="34" charset="0"/>
                <a:ea typeface="Tahoma" panose="020B0604030504040204" pitchFamily="34" charset="0"/>
                <a:cs typeface="Tahoma" panose="020B0604030504040204" pitchFamily="34" charset="0"/>
              </a:rPr>
              <a:t> </a:t>
            </a:r>
            <a:r>
              <a:rPr lang="vi-VN" sz="2000" i="1" dirty="0">
                <a:latin typeface="Tahoma" panose="020B0604030504040204" pitchFamily="34" charset="0"/>
                <a:ea typeface="Tahoma" panose="020B0604030504040204" pitchFamily="34" charset="0"/>
                <a:cs typeface="Tahoma" panose="020B0604030504040204" pitchFamily="34" charset="0"/>
              </a:rPr>
              <a:t>đi xe đạp và xe đạp điện an </a:t>
            </a:r>
            <a:r>
              <a:rPr lang="en-US" sz="2000" i="1" dirty="0" err="1" smtClean="0">
                <a:latin typeface="Tahoma" panose="020B0604030504040204" pitchFamily="34" charset="0"/>
                <a:ea typeface="Tahoma" panose="020B0604030504040204" pitchFamily="34" charset="0"/>
                <a:cs typeface="Tahoma" panose="020B0604030504040204" pitchFamily="34" charset="0"/>
              </a:rPr>
              <a:t>toàn</a:t>
            </a:r>
            <a:endParaRPr lang="en-US" sz="2000" i="1" dirty="0">
              <a:latin typeface="Tahoma" panose="020B0604030504040204" pitchFamily="34" charset="0"/>
              <a:ea typeface="Tahoma" panose="020B0604030504040204" pitchFamily="34" charset="0"/>
              <a:cs typeface="Tahoma" panose="020B0604030504040204" pitchFamily="34" charset="0"/>
            </a:endParaRPr>
          </a:p>
        </p:txBody>
      </p:sp>
      <p:grpSp>
        <p:nvGrpSpPr>
          <p:cNvPr id="15" name="Group 14"/>
          <p:cNvGrpSpPr/>
          <p:nvPr/>
        </p:nvGrpSpPr>
        <p:grpSpPr>
          <a:xfrm>
            <a:off x="2286000" y="1632430"/>
            <a:ext cx="2209800" cy="2101370"/>
            <a:chOff x="3054938" y="1817016"/>
            <a:chExt cx="3013208" cy="2383525"/>
          </a:xfrm>
        </p:grpSpPr>
        <p:pic>
          <p:nvPicPr>
            <p:cNvPr id="8" name="Picture 7"/>
            <p:cNvPicPr/>
            <p:nvPr/>
          </p:nvPicPr>
          <p:blipFill>
            <a:blip r:embed="rId3" cstate="print"/>
            <a:srcRect l="85001" t="57001" r="4453" b="28000"/>
            <a:stretch>
              <a:fillRect/>
            </a:stretch>
          </p:blipFill>
          <p:spPr bwMode="auto">
            <a:xfrm>
              <a:off x="3054938" y="1817016"/>
              <a:ext cx="3013208" cy="2383525"/>
            </a:xfrm>
            <a:prstGeom prst="rect">
              <a:avLst/>
            </a:prstGeom>
            <a:noFill/>
            <a:ln w="9525">
              <a:noFill/>
              <a:miter lim="800000"/>
              <a:headEnd/>
              <a:tailEnd/>
            </a:ln>
          </p:spPr>
        </p:pic>
        <p:pic>
          <p:nvPicPr>
            <p:cNvPr id="5" name="Picture 4"/>
            <p:cNvPicPr>
              <a:picLocks noChangeAspect="1"/>
            </p:cNvPicPr>
            <p:nvPr/>
          </p:nvPicPr>
          <p:blipFill>
            <a:blip r:embed="rId5"/>
            <a:stretch>
              <a:fillRect/>
            </a:stretch>
          </p:blipFill>
          <p:spPr>
            <a:xfrm>
              <a:off x="3209513" y="3352792"/>
              <a:ext cx="485775" cy="381000"/>
            </a:xfrm>
            <a:prstGeom prst="rect">
              <a:avLst/>
            </a:prstGeom>
          </p:spPr>
        </p:pic>
      </p:grpSp>
      <p:grpSp>
        <p:nvGrpSpPr>
          <p:cNvPr id="16" name="Group 15"/>
          <p:cNvGrpSpPr/>
          <p:nvPr/>
        </p:nvGrpSpPr>
        <p:grpSpPr>
          <a:xfrm>
            <a:off x="6731245" y="1681178"/>
            <a:ext cx="2374654" cy="2052622"/>
            <a:chOff x="4495800" y="4419600"/>
            <a:chExt cx="2865850" cy="2438400"/>
          </a:xfrm>
        </p:grpSpPr>
        <p:pic>
          <p:nvPicPr>
            <p:cNvPr id="13" name="Picture 12"/>
            <p:cNvPicPr/>
            <p:nvPr/>
          </p:nvPicPr>
          <p:blipFill rotWithShape="1">
            <a:blip r:embed="rId3" cstate="print"/>
            <a:srcRect l="74418" t="41408" r="14999" b="42999"/>
            <a:stretch/>
          </p:blipFill>
          <p:spPr bwMode="auto">
            <a:xfrm>
              <a:off x="4495800" y="4419600"/>
              <a:ext cx="2865850" cy="2438400"/>
            </a:xfrm>
            <a:prstGeom prst="rect">
              <a:avLst/>
            </a:prstGeom>
            <a:noFill/>
            <a:ln w="9525">
              <a:noFill/>
              <a:miter lim="800000"/>
              <a:headEnd/>
              <a:tailEnd/>
            </a:ln>
          </p:spPr>
        </p:pic>
        <p:pic>
          <p:nvPicPr>
            <p:cNvPr id="14" name="Picture 13"/>
            <p:cNvPicPr>
              <a:picLocks noChangeAspect="1"/>
            </p:cNvPicPr>
            <p:nvPr/>
          </p:nvPicPr>
          <p:blipFill>
            <a:blip r:embed="rId4"/>
            <a:stretch>
              <a:fillRect/>
            </a:stretch>
          </p:blipFill>
          <p:spPr>
            <a:xfrm rot="21317787">
              <a:off x="4635297" y="6043749"/>
              <a:ext cx="314325" cy="248397"/>
            </a:xfrm>
            <a:prstGeom prst="rect">
              <a:avLst/>
            </a:prstGeom>
          </p:spPr>
        </p:pic>
      </p:grpSp>
      <p:grpSp>
        <p:nvGrpSpPr>
          <p:cNvPr id="4" name="Group 3"/>
          <p:cNvGrpSpPr/>
          <p:nvPr/>
        </p:nvGrpSpPr>
        <p:grpSpPr>
          <a:xfrm>
            <a:off x="4521445" y="1590728"/>
            <a:ext cx="2209800" cy="2219272"/>
            <a:chOff x="28336" y="4200540"/>
            <a:chExt cx="2943464" cy="2505059"/>
          </a:xfrm>
        </p:grpSpPr>
        <p:pic>
          <p:nvPicPr>
            <p:cNvPr id="12" name="Picture 11"/>
            <p:cNvPicPr/>
            <p:nvPr/>
          </p:nvPicPr>
          <p:blipFill rotWithShape="1">
            <a:blip r:embed="rId3" cstate="print"/>
            <a:srcRect l="85001" t="41000" r="4385" b="42953"/>
            <a:stretch/>
          </p:blipFill>
          <p:spPr bwMode="auto">
            <a:xfrm>
              <a:off x="28336" y="4200540"/>
              <a:ext cx="2943464" cy="2505059"/>
            </a:xfrm>
            <a:prstGeom prst="rect">
              <a:avLst/>
            </a:prstGeom>
            <a:noFill/>
            <a:ln w="9525">
              <a:noFill/>
              <a:miter lim="800000"/>
              <a:headEnd/>
              <a:tailEnd/>
            </a:ln>
          </p:spPr>
        </p:pic>
        <p:pic>
          <p:nvPicPr>
            <p:cNvPr id="6" name="Picture 5"/>
            <p:cNvPicPr>
              <a:picLocks noChangeAspect="1"/>
            </p:cNvPicPr>
            <p:nvPr/>
          </p:nvPicPr>
          <p:blipFill>
            <a:blip r:embed="rId6"/>
            <a:stretch>
              <a:fillRect/>
            </a:stretch>
          </p:blipFill>
          <p:spPr>
            <a:xfrm>
              <a:off x="226013" y="5851495"/>
              <a:ext cx="323850" cy="276225"/>
            </a:xfrm>
            <a:prstGeom prst="rect">
              <a:avLst/>
            </a:prstGeom>
          </p:spPr>
        </p:pic>
      </p:grpSp>
      <p:grpSp>
        <p:nvGrpSpPr>
          <p:cNvPr id="22" name="Group 21"/>
          <p:cNvGrpSpPr/>
          <p:nvPr/>
        </p:nvGrpSpPr>
        <p:grpSpPr>
          <a:xfrm>
            <a:off x="422071" y="4145297"/>
            <a:ext cx="8264729" cy="2576177"/>
            <a:chOff x="422071" y="4145297"/>
            <a:chExt cx="8264729" cy="2576177"/>
          </a:xfrm>
        </p:grpSpPr>
        <p:sp>
          <p:nvSpPr>
            <p:cNvPr id="19" name="Rectangle 36"/>
            <p:cNvSpPr>
              <a:spLocks noChangeArrowheads="1"/>
            </p:cNvSpPr>
            <p:nvPr/>
          </p:nvSpPr>
          <p:spPr bwMode="auto">
            <a:xfrm>
              <a:off x="422071" y="4145297"/>
              <a:ext cx="8264729" cy="2576177"/>
            </a:xfrm>
            <a:prstGeom prst="rect">
              <a:avLst/>
            </a:prstGeom>
            <a:solidFill>
              <a:srgbClr val="00B0F0">
                <a:alpha val="49000"/>
              </a:srgbClr>
            </a:solidFill>
            <a:ln w="9525">
              <a:solidFill>
                <a:srgbClr val="94B64E"/>
              </a:solidFill>
              <a:miter lim="800000"/>
              <a:headEnd/>
              <a:tailEnd/>
            </a:ln>
            <a:effectLst>
              <a:outerShdw dist="20000" dir="5400000" rotWithShape="0">
                <a:srgbClr val="808080">
                  <a:alpha val="37999"/>
                </a:srgbClr>
              </a:outerShdw>
            </a:effectLst>
          </p:spPr>
          <p:txBody>
            <a:bodyPr vert="horz" wrap="square" lIns="91440" tIns="45720" rIns="91440" bIns="45720" numCol="1" anchor="ctr" anchorCtr="0" compatLnSpc="1">
              <a:prstTxWarp prst="textNoShape">
                <a:avLst/>
              </a:prstTxWarp>
            </a:bodyPr>
            <a:lstStyle/>
            <a:p>
              <a:pPr marL="0" marR="0" lvl="0" indent="0" algn="r" defTabSz="914400" rtl="0" eaLnBrk="0" fontAlgn="base" latinLnBrk="0" hangingPunct="0">
                <a:lnSpc>
                  <a:spcPct val="150000"/>
                </a:lnSpc>
                <a:spcBef>
                  <a:spcPct val="0"/>
                </a:spcBef>
                <a:spcAft>
                  <a:spcPts val="800"/>
                </a:spcAft>
                <a:buClrTx/>
                <a:buSzTx/>
                <a:buFontTx/>
                <a:buNone/>
                <a:tabLst/>
              </a:pPr>
              <a:r>
                <a:rPr kumimoji="0" lang="vi-VN" altLang="ja-JP" sz="2000" b="1" i="0" u="none" strike="noStrike" cap="none" normalizeH="0" baseline="0" dirty="0" smtClean="0">
                  <a:ln>
                    <a:noFill/>
                  </a:ln>
                  <a:solidFill>
                    <a:srgbClr val="000000"/>
                  </a:solidFill>
                  <a:effectLst/>
                  <a:latin typeface="Calibri" panose="020F0502020204030204" pitchFamily="34" charset="0"/>
                  <a:ea typeface="MS Mincho" panose="02020609040205080304" pitchFamily="49" charset="-128"/>
                </a:rPr>
                <a:t>1.</a:t>
              </a:r>
              <a:r>
                <a:rPr kumimoji="0" lang="vi-VN" altLang="ja-JP" b="1" i="0" u="none" strike="noStrike" cap="none" normalizeH="0" baseline="0" dirty="0" smtClean="0">
                  <a:ln>
                    <a:noFill/>
                  </a:ln>
                  <a:solidFill>
                    <a:srgbClr val="FF0000"/>
                  </a:solidFill>
                  <a:effectLst/>
                  <a:latin typeface="Calibri" panose="020F0502020204030204" pitchFamily="34" charset="0"/>
                  <a:ea typeface="MS Mincho" panose="02020609040205080304" pitchFamily="49" charset="-128"/>
                </a:rPr>
                <a:t> </a:t>
              </a:r>
              <a:r>
                <a:rPr kumimoji="0" lang="vi-VN" altLang="ja-JP" sz="2000"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en-US" altLang="ja-JP" sz="2000"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vi-VN" altLang="ja-JP" sz="2000"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p>
            <a:p>
              <a:pPr marL="0" marR="0" lvl="0" indent="0" algn="r" defTabSz="914400" rtl="0" eaLnBrk="0" fontAlgn="base" latinLnBrk="0" hangingPunct="0">
                <a:lnSpc>
                  <a:spcPct val="150000"/>
                </a:lnSpc>
                <a:spcBef>
                  <a:spcPct val="0"/>
                </a:spcBef>
                <a:spcAft>
                  <a:spcPts val="800"/>
                </a:spcAft>
                <a:buClrTx/>
                <a:buSzTx/>
                <a:buFontTx/>
                <a:buNone/>
                <a:tabLst/>
              </a:pPr>
              <a:r>
                <a:rPr kumimoji="0" lang="vi-VN" altLang="ja-JP" sz="2000" b="1" i="0" u="none" strike="noStrike" cap="none" normalizeH="0" baseline="0" dirty="0" smtClean="0">
                  <a:ln>
                    <a:noFill/>
                  </a:ln>
                  <a:solidFill>
                    <a:srgbClr val="000000"/>
                  </a:solidFill>
                  <a:effectLst/>
                  <a:latin typeface="Calibri" panose="020F0502020204030204" pitchFamily="34" charset="0"/>
                  <a:ea typeface="MS Mincho" panose="02020609040205080304" pitchFamily="49" charset="-128"/>
                </a:rPr>
                <a:t>2.</a:t>
              </a:r>
              <a:r>
                <a:rPr kumimoji="0" lang="vi-VN" altLang="ja-JP" b="1" i="0" u="none" strike="noStrike" cap="none" normalizeH="0" baseline="0" dirty="0" smtClean="0">
                  <a:ln>
                    <a:noFill/>
                  </a:ln>
                  <a:solidFill>
                    <a:srgbClr val="FF0000"/>
                  </a:solidFill>
                  <a:effectLst/>
                  <a:latin typeface="Calibri" panose="020F0502020204030204" pitchFamily="34" charset="0"/>
                  <a:ea typeface="MS Mincho" panose="02020609040205080304" pitchFamily="49" charset="-128"/>
                </a:rPr>
                <a:t> </a:t>
              </a:r>
              <a:r>
                <a:rPr kumimoji="0" lang="vi-VN" altLang="ja-JP" sz="2000"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en-US" altLang="ja-JP" sz="2000"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vi-VN" altLang="ja-JP" sz="2000"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en-US" altLang="ja-JP" sz="2000"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vi-VN" altLang="ja-JP" sz="2000"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p>
            <a:p>
              <a:pPr marL="0" marR="0" lvl="0" indent="0" algn="r" defTabSz="914400" rtl="0" eaLnBrk="0" fontAlgn="base" latinLnBrk="0" hangingPunct="0">
                <a:lnSpc>
                  <a:spcPct val="150000"/>
                </a:lnSpc>
                <a:spcBef>
                  <a:spcPct val="0"/>
                </a:spcBef>
                <a:spcAft>
                  <a:spcPts val="800"/>
                </a:spcAft>
                <a:buClrTx/>
                <a:buSzTx/>
                <a:buFontTx/>
                <a:buNone/>
                <a:tabLst/>
              </a:pPr>
              <a:r>
                <a:rPr kumimoji="0" lang="vi-VN" altLang="ja-JP" sz="2000" b="1" i="0" u="none" strike="noStrike" cap="none" normalizeH="0" baseline="0" dirty="0" smtClean="0">
                  <a:ln>
                    <a:noFill/>
                  </a:ln>
                  <a:solidFill>
                    <a:srgbClr val="000000"/>
                  </a:solidFill>
                  <a:effectLst/>
                  <a:latin typeface="Calibri" panose="020F0502020204030204" pitchFamily="34" charset="0"/>
                  <a:ea typeface="MS Mincho" panose="02020609040205080304" pitchFamily="49" charset="-128"/>
                </a:rPr>
                <a:t>3.</a:t>
              </a:r>
              <a:r>
                <a:rPr kumimoji="0" lang="vi-VN" altLang="ja-JP" b="1" i="0" u="none" strike="noStrike" cap="none" normalizeH="0" baseline="0" dirty="0" smtClean="0">
                  <a:ln>
                    <a:noFill/>
                  </a:ln>
                  <a:solidFill>
                    <a:srgbClr val="FF0000"/>
                  </a:solidFill>
                  <a:effectLst/>
                  <a:latin typeface="Calibri" panose="020F0502020204030204" pitchFamily="34" charset="0"/>
                  <a:ea typeface="MS Mincho" panose="02020609040205080304" pitchFamily="49" charset="-128"/>
                </a:rPr>
                <a:t> </a:t>
              </a:r>
              <a:r>
                <a:rPr kumimoji="0" lang="vi-VN" altLang="ja-JP" sz="2000"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en-US" altLang="ja-JP" sz="2000"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vi-VN" altLang="ja-JP" sz="2000"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p>
            <a:p>
              <a:pPr marL="0" marR="0" lvl="0" indent="0" algn="r" defTabSz="914400" rtl="0" eaLnBrk="0" fontAlgn="base" latinLnBrk="0" hangingPunct="0">
                <a:lnSpc>
                  <a:spcPct val="150000"/>
                </a:lnSpc>
                <a:spcBef>
                  <a:spcPct val="0"/>
                </a:spcBef>
                <a:spcAft>
                  <a:spcPts val="800"/>
                </a:spcAft>
                <a:buClrTx/>
                <a:buSzTx/>
                <a:buFontTx/>
                <a:buNone/>
                <a:tabLst/>
              </a:pPr>
              <a:r>
                <a:rPr kumimoji="0" lang="vi-VN" altLang="ja-JP" sz="2000" b="1" i="0" u="none" strike="noStrike" cap="none" normalizeH="0" baseline="0" dirty="0" smtClean="0">
                  <a:ln>
                    <a:noFill/>
                  </a:ln>
                  <a:solidFill>
                    <a:srgbClr val="000000"/>
                  </a:solidFill>
                  <a:effectLst/>
                  <a:latin typeface="Calibri" panose="020F0502020204030204" pitchFamily="34" charset="0"/>
                  <a:ea typeface="MS Mincho" panose="02020609040205080304" pitchFamily="49" charset="-128"/>
                </a:rPr>
                <a:t>4.</a:t>
              </a:r>
              <a:r>
                <a:rPr kumimoji="0" lang="vi-VN" altLang="ja-JP" sz="2000"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en-US" altLang="ja-JP" sz="2000"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vi-VN" altLang="ja-JP" sz="2000"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en-US" altLang="ja-JP" sz="2000"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vi-VN" altLang="ja-JP" sz="2000"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endParaRPr kumimoji="0" lang="en-US" altLang="en-US" sz="3200" b="0" i="0" u="none" strike="noStrike" cap="none" normalizeH="0" baseline="0" dirty="0" smtClean="0">
                <a:ln>
                  <a:noFill/>
                </a:ln>
                <a:solidFill>
                  <a:schemeClr val="tx1"/>
                </a:solidFill>
                <a:effectLst/>
                <a:latin typeface="Arial" panose="020B0604020202020204" pitchFamily="34" charset="0"/>
              </a:endParaRPr>
            </a:p>
          </p:txBody>
        </p:sp>
        <p:sp>
          <p:nvSpPr>
            <p:cNvPr id="20" name="Oval 37"/>
            <p:cNvSpPr>
              <a:spLocks noChangeArrowheads="1"/>
            </p:cNvSpPr>
            <p:nvPr/>
          </p:nvSpPr>
          <p:spPr bwMode="auto">
            <a:xfrm>
              <a:off x="477841" y="4228174"/>
              <a:ext cx="2112959" cy="2401226"/>
            </a:xfrm>
            <a:prstGeom prst="ellipse">
              <a:avLst/>
            </a:prstGeom>
            <a:solidFill>
              <a:schemeClr val="accent6">
                <a:lumMod val="40000"/>
                <a:lumOff val="60000"/>
              </a:schemeClr>
            </a:solidFill>
            <a:ln w="66675" cmpd="dbl">
              <a:solidFill>
                <a:srgbClr val="000099"/>
              </a:solidFill>
              <a:round/>
              <a:headEnd/>
              <a:tailEnd/>
            </a:ln>
            <a:effectLst>
              <a:outerShdw dist="20000" dir="5400000" rotWithShape="0">
                <a:srgbClr val="808080">
                  <a:alpha val="37999"/>
                </a:srgbClr>
              </a:outerShdw>
            </a:effectLst>
          </p:spPr>
          <p:txBody>
            <a:bodyPr vert="horz" wrap="square" lIns="91440" tIns="45720" rIns="91440" bIns="45720" numCol="1" anchor="ctr" anchorCtr="0" compatLnSpc="1">
              <a:prstTxWarp prst="textNoShape">
                <a:avLst/>
              </a:prstTxWarp>
            </a:bodyPr>
            <a:lstStyle/>
            <a:p>
              <a:pPr algn="ctr">
                <a:lnSpc>
                  <a:spcPct val="150000"/>
                </a:lnSpc>
                <a:spcAft>
                  <a:spcPts val="800"/>
                </a:spcAft>
              </a:pPr>
              <a:endParaRPr lang="en-US" altLang="en-US" dirty="0">
                <a:latin typeface="Arial" panose="020B0604020202020204" pitchFamily="34" charset="0"/>
              </a:endParaRPr>
            </a:p>
          </p:txBody>
        </p:sp>
        <p:sp>
          <p:nvSpPr>
            <p:cNvPr id="21" name="Rectangle 20"/>
            <p:cNvSpPr/>
            <p:nvPr/>
          </p:nvSpPr>
          <p:spPr>
            <a:xfrm>
              <a:off x="663049" y="4343400"/>
              <a:ext cx="1775351" cy="2169825"/>
            </a:xfrm>
            <a:prstGeom prst="rect">
              <a:avLst/>
            </a:prstGeom>
          </p:spPr>
          <p:txBody>
            <a:bodyPr wrap="square">
              <a:spAutoFit/>
            </a:bodyPr>
            <a:lstStyle/>
            <a:p>
              <a:pPr lvl="0" algn="ctr">
                <a:lnSpc>
                  <a:spcPct val="150000"/>
                </a:lnSpc>
                <a:spcAft>
                  <a:spcPts val="800"/>
                </a:spcAft>
              </a:pPr>
              <a:r>
                <a:rPr lang="vi-VN" altLang="ja-JP" dirty="0">
                  <a:latin typeface="Calibri" panose="020F0502020204030204" pitchFamily="34" charset="0"/>
                  <a:ea typeface="MS Mincho" panose="02020609040205080304" pitchFamily="49" charset="-128"/>
                </a:rPr>
                <a:t>Cách đi xe đạp, xe đạp điện qua đường giao nhau có tín hiệu đèn giao </a:t>
              </a:r>
              <a:r>
                <a:rPr lang="vi-VN" altLang="ja-JP" dirty="0" smtClean="0">
                  <a:latin typeface="Calibri" panose="020F0502020204030204" pitchFamily="34" charset="0"/>
                  <a:ea typeface="MS Mincho" panose="02020609040205080304" pitchFamily="49" charset="-128"/>
                </a:rPr>
                <a:t>thông</a:t>
              </a:r>
              <a:endParaRPr lang="en-US" altLang="en-US" dirty="0">
                <a:latin typeface="Arial" panose="020B0604020202020204" pitchFamily="34" charset="0"/>
              </a:endParaRPr>
            </a:p>
          </p:txBody>
        </p:sp>
      </p:grpSp>
      <p:sp>
        <p:nvSpPr>
          <p:cNvPr id="17" name="Rectangle 16"/>
          <p:cNvSpPr/>
          <p:nvPr/>
        </p:nvSpPr>
        <p:spPr>
          <a:xfrm>
            <a:off x="126755" y="3790890"/>
            <a:ext cx="9093445" cy="400110"/>
          </a:xfrm>
          <a:prstGeom prst="rect">
            <a:avLst/>
          </a:prstGeom>
        </p:spPr>
        <p:txBody>
          <a:bodyPr wrap="square">
            <a:spAutoFit/>
          </a:bodyPr>
          <a:lstStyle/>
          <a:p>
            <a:r>
              <a:rPr lang="en-US" sz="2000" i="1" dirty="0">
                <a:latin typeface="Tahoma" panose="020B0604030504040204" pitchFamily="34" charset="0"/>
                <a:ea typeface="Tahoma" panose="020B0604030504040204" pitchFamily="34" charset="0"/>
                <a:cs typeface="Tahoma" panose="020B0604030504040204" pitchFamily="34" charset="0"/>
              </a:rPr>
              <a:t>X</a:t>
            </a:r>
            <a:r>
              <a:rPr lang="vi-VN" sz="2000" i="1" dirty="0">
                <a:latin typeface="Tahoma" panose="020B0604030504040204" pitchFamily="34" charset="0"/>
                <a:ea typeface="Tahoma" panose="020B0604030504040204" pitchFamily="34" charset="0"/>
                <a:cs typeface="Tahoma" panose="020B0604030504040204" pitchFamily="34" charset="0"/>
              </a:rPr>
              <a:t>ếp các thông tin </a:t>
            </a:r>
            <a:r>
              <a:rPr lang="vi-VN" sz="2000" i="1" dirty="0" smtClean="0">
                <a:latin typeface="Tahoma" panose="020B0604030504040204" pitchFamily="34" charset="0"/>
                <a:ea typeface="Tahoma" panose="020B0604030504040204" pitchFamily="34" charset="0"/>
                <a:cs typeface="Tahoma" panose="020B0604030504040204" pitchFamily="34" charset="0"/>
              </a:rPr>
              <a:t>cho </a:t>
            </a:r>
            <a:r>
              <a:rPr lang="vi-VN" sz="2000" i="1" dirty="0">
                <a:latin typeface="Tahoma" panose="020B0604030504040204" pitchFamily="34" charset="0"/>
                <a:ea typeface="Tahoma" panose="020B0604030504040204" pitchFamily="34" charset="0"/>
                <a:cs typeface="Tahoma" panose="020B0604030504040204" pitchFamily="34" charset="0"/>
              </a:rPr>
              <a:t>đúng với quy tắc đi xe đạp và xe đạp điện an </a:t>
            </a:r>
            <a:r>
              <a:rPr lang="en-US" sz="2000" i="1" dirty="0" err="1" smtClean="0">
                <a:latin typeface="Tahoma" panose="020B0604030504040204" pitchFamily="34" charset="0"/>
                <a:ea typeface="Tahoma" panose="020B0604030504040204" pitchFamily="34" charset="0"/>
                <a:cs typeface="Tahoma" panose="020B0604030504040204" pitchFamily="34" charset="0"/>
              </a:rPr>
              <a:t>toàn</a:t>
            </a:r>
            <a:endParaRPr lang="en-US" sz="2000" i="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0841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4819"/>
                                        </p:tgtEl>
                                        <p:attrNameLst>
                                          <p:attrName>style.visibility</p:attrName>
                                        </p:attrNameLst>
                                      </p:cBhvr>
                                      <p:to>
                                        <p:strVal val="visible"/>
                                      </p:to>
                                    </p:set>
                                    <p:animEffect transition="in" filter="wipe(down)">
                                      <p:cBhvr>
                                        <p:cTn id="30" dur="500"/>
                                        <p:tgtEl>
                                          <p:spTgt spid="34819"/>
                                        </p:tgtEl>
                                      </p:cBhvr>
                                    </p:animEffect>
                                  </p:childTnLst>
                                </p:cTn>
                              </p:par>
                              <p:par>
                                <p:cTn id="31" presetID="22" presetClass="entr" presetSubtype="4"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down)">
                                      <p:cBhvr>
                                        <p:cTn id="3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animBg="1"/>
      <p:bldP spid="17"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304800" y="609600"/>
            <a:ext cx="8534400" cy="830997"/>
          </a:xfrm>
          <a:prstGeom prst="rect">
            <a:avLst/>
          </a:prstGeom>
          <a:noFill/>
          <a:ln w="9525">
            <a:noFill/>
            <a:miter lim="800000"/>
            <a:headEnd/>
            <a:tailEnd/>
          </a:ln>
        </p:spPr>
        <p:txBody>
          <a:bodyPr wrap="square">
            <a:spAutoFit/>
          </a:bodyPr>
          <a:lstStyle/>
          <a:p>
            <a:r>
              <a:rPr lang="vi-VN" sz="2400" dirty="0"/>
              <a:t>1. Trong các </a:t>
            </a:r>
            <a:r>
              <a:rPr lang="vi-VN" sz="2400" dirty="0" smtClean="0"/>
              <a:t>hình</a:t>
            </a:r>
            <a:r>
              <a:rPr lang="en-US" sz="2400" dirty="0" smtClean="0"/>
              <a:t> </a:t>
            </a:r>
            <a:r>
              <a:rPr lang="en-US" sz="2400" dirty="0" err="1" smtClean="0"/>
              <a:t>dưới</a:t>
            </a:r>
            <a:r>
              <a:rPr lang="en-US" sz="2400" dirty="0" smtClean="0"/>
              <a:t> </a:t>
            </a:r>
            <a:r>
              <a:rPr lang="en-US" sz="2400" dirty="0" err="1" smtClean="0"/>
              <a:t>đây</a:t>
            </a:r>
            <a:r>
              <a:rPr lang="en-US" sz="2400" dirty="0" smtClean="0"/>
              <a:t> </a:t>
            </a:r>
            <a:r>
              <a:rPr lang="vi-VN" sz="2400" dirty="0" smtClean="0"/>
              <a:t>ai </a:t>
            </a:r>
            <a:r>
              <a:rPr lang="vi-VN" sz="2400" dirty="0"/>
              <a:t>đi đúng, ai đi sai Luật </a:t>
            </a:r>
            <a:r>
              <a:rPr lang="en-US" sz="2400" dirty="0" smtClean="0"/>
              <a:t>g</a:t>
            </a:r>
            <a:r>
              <a:rPr lang="vi-VN" sz="2400" dirty="0" smtClean="0"/>
              <a:t>iao </a:t>
            </a:r>
            <a:r>
              <a:rPr lang="vi-VN" sz="2400" dirty="0"/>
              <a:t>thông đường bộ? Vì sao</a:t>
            </a:r>
            <a:r>
              <a:rPr lang="vi-VN" sz="2400" dirty="0" smtClean="0"/>
              <a:t>?</a:t>
            </a:r>
            <a:endParaRPr lang="en-US" sz="2400" dirty="0"/>
          </a:p>
        </p:txBody>
      </p:sp>
      <p:sp>
        <p:nvSpPr>
          <p:cNvPr id="7" name="TextBox 6"/>
          <p:cNvSpPr txBox="1"/>
          <p:nvPr/>
        </p:nvSpPr>
        <p:spPr>
          <a:xfrm>
            <a:off x="914400" y="0"/>
            <a:ext cx="6400800" cy="461665"/>
          </a:xfrm>
          <a:prstGeom prst="rect">
            <a:avLst/>
          </a:prstGeom>
          <a:noFill/>
        </p:spPr>
        <p:txBody>
          <a:bodyPr wrap="square">
            <a:spAutoFit/>
          </a:bodyPr>
          <a:lstStyle/>
          <a:p>
            <a:pPr eaLnBrk="1" hangingPunct="1">
              <a:defRPr/>
            </a:pPr>
            <a:r>
              <a:rPr lang="en-US" sz="2400" b="1" dirty="0">
                <a:solidFill>
                  <a:schemeClr val="tx2">
                    <a:lumMod val="75000"/>
                  </a:schemeClr>
                </a:solidFill>
              </a:rPr>
              <a:t>C</a:t>
            </a:r>
            <a:r>
              <a:rPr lang="vi-VN" sz="2400" b="1" dirty="0" smtClean="0">
                <a:solidFill>
                  <a:schemeClr val="tx2">
                    <a:lumMod val="75000"/>
                  </a:schemeClr>
                </a:solidFill>
              </a:rPr>
              <a:t>. </a:t>
            </a:r>
            <a:r>
              <a:rPr lang="en-US" altLang="en-US" sz="2400" b="1" dirty="0" err="1" smtClean="0">
                <a:solidFill>
                  <a:schemeClr val="tx2">
                    <a:lumMod val="75000"/>
                  </a:schemeClr>
                </a:solidFill>
              </a:rPr>
              <a:t>Luyện</a:t>
            </a:r>
            <a:r>
              <a:rPr lang="en-US" altLang="en-US" sz="2400" b="1" dirty="0" smtClean="0">
                <a:solidFill>
                  <a:schemeClr val="tx2">
                    <a:lumMod val="75000"/>
                  </a:schemeClr>
                </a:solidFill>
              </a:rPr>
              <a:t> </a:t>
            </a:r>
            <a:r>
              <a:rPr lang="en-US" altLang="en-US" sz="2400" b="1" dirty="0" err="1">
                <a:solidFill>
                  <a:schemeClr val="tx2">
                    <a:lumMod val="75000"/>
                  </a:schemeClr>
                </a:solidFill>
              </a:rPr>
              <a:t>tập</a:t>
            </a:r>
            <a:r>
              <a:rPr lang="en-US" altLang="en-US" sz="2400" b="1" dirty="0">
                <a:solidFill>
                  <a:schemeClr val="tx2">
                    <a:lumMod val="75000"/>
                  </a:schemeClr>
                </a:solidFill>
              </a:rPr>
              <a:t> </a:t>
            </a:r>
            <a:r>
              <a:rPr lang="en-US" altLang="en-US" sz="2400" b="1" dirty="0" err="1" smtClean="0">
                <a:solidFill>
                  <a:schemeClr val="tx2">
                    <a:lumMod val="75000"/>
                  </a:schemeClr>
                </a:solidFill>
              </a:rPr>
              <a:t>và</a:t>
            </a:r>
            <a:r>
              <a:rPr lang="en-US" altLang="en-US" sz="2400" b="1" dirty="0" smtClean="0">
                <a:solidFill>
                  <a:schemeClr val="tx2">
                    <a:lumMod val="75000"/>
                  </a:schemeClr>
                </a:solidFill>
              </a:rPr>
              <a:t> </a:t>
            </a:r>
            <a:r>
              <a:rPr lang="en-US" altLang="en-US" sz="2400" b="1" dirty="0" err="1" smtClean="0">
                <a:solidFill>
                  <a:schemeClr val="tx2">
                    <a:lumMod val="75000"/>
                  </a:schemeClr>
                </a:solidFill>
              </a:rPr>
              <a:t>vận</a:t>
            </a:r>
            <a:r>
              <a:rPr lang="en-US" altLang="en-US" sz="2400" b="1" dirty="0" smtClean="0">
                <a:solidFill>
                  <a:schemeClr val="tx2">
                    <a:lumMod val="75000"/>
                  </a:schemeClr>
                </a:solidFill>
              </a:rPr>
              <a:t> </a:t>
            </a:r>
            <a:r>
              <a:rPr lang="en-US" altLang="en-US" sz="2400" b="1" dirty="0" err="1" smtClean="0">
                <a:solidFill>
                  <a:schemeClr val="tx2">
                    <a:lumMod val="75000"/>
                  </a:schemeClr>
                </a:solidFill>
              </a:rPr>
              <a:t>dụng</a:t>
            </a:r>
            <a:endParaRPr lang="en-US" sz="2400" b="1" dirty="0">
              <a:solidFill>
                <a:schemeClr val="tx2">
                  <a:lumMod val="75000"/>
                </a:schemeClr>
              </a:solidFill>
            </a:endParaRPr>
          </a:p>
        </p:txBody>
      </p:sp>
      <p:sp>
        <p:nvSpPr>
          <p:cNvPr id="27" name="Slide Number Placeholder 3"/>
          <p:cNvSpPr>
            <a:spLocks noGrp="1"/>
          </p:cNvSpPr>
          <p:nvPr>
            <p:ph type="sldNum" sz="quarter" idx="12"/>
          </p:nvPr>
        </p:nvSpPr>
        <p:spPr bwMode="auto">
          <a:xfrm>
            <a:off x="6781800" y="6416675"/>
            <a:ext cx="2133600" cy="365125"/>
          </a:xfrm>
          <a:noFill/>
          <a:ln>
            <a:miter lim="800000"/>
            <a:headEnd/>
            <a:tailEnd/>
          </a:ln>
        </p:spPr>
        <p:txBody>
          <a:bodyPr/>
          <a:lstStyle/>
          <a:p>
            <a:r>
              <a:rPr lang="en-US" altLang="en-US" dirty="0" smtClean="0"/>
              <a:t>50</a:t>
            </a:r>
            <a:endParaRPr lang="en-US" altLang="en-US" dirty="0"/>
          </a:p>
        </p:txBody>
      </p:sp>
      <p:pic>
        <p:nvPicPr>
          <p:cNvPr id="20486" name="Picture 43" descr="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797050"/>
            <a:ext cx="2590800" cy="1864458"/>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a:blip r:embed="rId4"/>
          <a:stretch>
            <a:fillRect/>
          </a:stretch>
        </p:blipFill>
        <p:spPr>
          <a:xfrm>
            <a:off x="3171825" y="1777732"/>
            <a:ext cx="2695575" cy="1923159"/>
          </a:xfrm>
          <a:prstGeom prst="rect">
            <a:avLst/>
          </a:prstGeom>
        </p:spPr>
      </p:pic>
      <p:pic>
        <p:nvPicPr>
          <p:cNvPr id="23" name="Picture 22"/>
          <p:cNvPicPr>
            <a:picLocks noChangeAspect="1"/>
          </p:cNvPicPr>
          <p:nvPr/>
        </p:nvPicPr>
        <p:blipFill>
          <a:blip r:embed="rId5"/>
          <a:stretch>
            <a:fillRect/>
          </a:stretch>
        </p:blipFill>
        <p:spPr>
          <a:xfrm>
            <a:off x="6172200" y="1752600"/>
            <a:ext cx="2743200" cy="1985875"/>
          </a:xfrm>
          <a:prstGeom prst="rect">
            <a:avLst/>
          </a:prstGeom>
        </p:spPr>
      </p:pic>
      <p:pic>
        <p:nvPicPr>
          <p:cNvPr id="24" name="Picture 23"/>
          <p:cNvPicPr>
            <a:picLocks noChangeAspect="1"/>
          </p:cNvPicPr>
          <p:nvPr/>
        </p:nvPicPr>
        <p:blipFill>
          <a:blip r:embed="rId6"/>
          <a:stretch>
            <a:fillRect/>
          </a:stretch>
        </p:blipFill>
        <p:spPr>
          <a:xfrm>
            <a:off x="228600" y="4117632"/>
            <a:ext cx="2636686" cy="1978368"/>
          </a:xfrm>
          <a:prstGeom prst="rect">
            <a:avLst/>
          </a:prstGeom>
        </p:spPr>
      </p:pic>
      <p:pic>
        <p:nvPicPr>
          <p:cNvPr id="28" name="Picture 27"/>
          <p:cNvPicPr>
            <a:picLocks noChangeAspect="1"/>
          </p:cNvPicPr>
          <p:nvPr/>
        </p:nvPicPr>
        <p:blipFill>
          <a:blip r:embed="rId7"/>
          <a:stretch>
            <a:fillRect/>
          </a:stretch>
        </p:blipFill>
        <p:spPr>
          <a:xfrm>
            <a:off x="3161093" y="4118798"/>
            <a:ext cx="2706307" cy="1967296"/>
          </a:xfrm>
          <a:prstGeom prst="rect">
            <a:avLst/>
          </a:prstGeom>
        </p:spPr>
      </p:pic>
      <p:pic>
        <p:nvPicPr>
          <p:cNvPr id="29" name="Picture 28"/>
          <p:cNvPicPr>
            <a:picLocks noChangeAspect="1"/>
          </p:cNvPicPr>
          <p:nvPr/>
        </p:nvPicPr>
        <p:blipFill>
          <a:blip r:embed="rId8"/>
          <a:stretch>
            <a:fillRect/>
          </a:stretch>
        </p:blipFill>
        <p:spPr>
          <a:xfrm>
            <a:off x="6163207" y="4118798"/>
            <a:ext cx="2697833" cy="1967296"/>
          </a:xfrm>
          <a:prstGeom prst="rect">
            <a:avLst/>
          </a:prstGeom>
        </p:spPr>
      </p:pic>
      <p:sp>
        <p:nvSpPr>
          <p:cNvPr id="40" name="TextBox 39"/>
          <p:cNvSpPr txBox="1"/>
          <p:nvPr/>
        </p:nvSpPr>
        <p:spPr>
          <a:xfrm>
            <a:off x="1143000" y="3655259"/>
            <a:ext cx="990600" cy="523220"/>
          </a:xfrm>
          <a:prstGeom prst="rect">
            <a:avLst/>
          </a:prstGeom>
          <a:noFill/>
        </p:spPr>
        <p:txBody>
          <a:bodyPr wrap="square" rtlCol="0">
            <a:spAutoFit/>
          </a:bodyPr>
          <a:lstStyle/>
          <a:p>
            <a:pPr algn="ctr"/>
            <a:r>
              <a:rPr lang="en-US" sz="2800" dirty="0" smtClean="0">
                <a:solidFill>
                  <a:srgbClr val="000099"/>
                </a:solidFill>
                <a:sym typeface="Wingdings 2" panose="05020102010507070707" pitchFamily="18" charset="2"/>
              </a:rPr>
              <a:t></a:t>
            </a:r>
            <a:endParaRPr lang="en-US" sz="2800" dirty="0">
              <a:solidFill>
                <a:srgbClr val="000099"/>
              </a:solidFill>
            </a:endParaRPr>
          </a:p>
        </p:txBody>
      </p:sp>
      <p:sp>
        <p:nvSpPr>
          <p:cNvPr id="41" name="TextBox 40"/>
          <p:cNvSpPr txBox="1"/>
          <p:nvPr/>
        </p:nvSpPr>
        <p:spPr>
          <a:xfrm>
            <a:off x="4114800" y="3667780"/>
            <a:ext cx="990600" cy="523220"/>
          </a:xfrm>
          <a:prstGeom prst="rect">
            <a:avLst/>
          </a:prstGeom>
          <a:noFill/>
        </p:spPr>
        <p:txBody>
          <a:bodyPr wrap="square" rtlCol="0">
            <a:spAutoFit/>
          </a:bodyPr>
          <a:lstStyle/>
          <a:p>
            <a:pPr algn="ctr"/>
            <a:r>
              <a:rPr lang="en-US" sz="2800" dirty="0" smtClean="0">
                <a:solidFill>
                  <a:srgbClr val="000099"/>
                </a:solidFill>
                <a:sym typeface="Wingdings 2" panose="05020102010507070707" pitchFamily="18" charset="2"/>
              </a:rPr>
              <a:t></a:t>
            </a:r>
            <a:endParaRPr lang="en-US" sz="2800" dirty="0">
              <a:solidFill>
                <a:srgbClr val="000099"/>
              </a:solidFill>
            </a:endParaRPr>
          </a:p>
        </p:txBody>
      </p:sp>
      <p:sp>
        <p:nvSpPr>
          <p:cNvPr id="42" name="TextBox 41"/>
          <p:cNvSpPr txBox="1"/>
          <p:nvPr/>
        </p:nvSpPr>
        <p:spPr>
          <a:xfrm>
            <a:off x="7086600" y="3657600"/>
            <a:ext cx="990600" cy="523220"/>
          </a:xfrm>
          <a:prstGeom prst="rect">
            <a:avLst/>
          </a:prstGeom>
          <a:noFill/>
        </p:spPr>
        <p:txBody>
          <a:bodyPr wrap="square" rtlCol="0">
            <a:spAutoFit/>
          </a:bodyPr>
          <a:lstStyle/>
          <a:p>
            <a:pPr algn="ctr"/>
            <a:r>
              <a:rPr lang="en-US" sz="2800" dirty="0" smtClean="0">
                <a:solidFill>
                  <a:srgbClr val="000099"/>
                </a:solidFill>
                <a:sym typeface="Wingdings 2" panose="05020102010507070707" pitchFamily="18" charset="2"/>
              </a:rPr>
              <a:t></a:t>
            </a:r>
            <a:endParaRPr lang="en-US" sz="2800" dirty="0">
              <a:solidFill>
                <a:srgbClr val="000099"/>
              </a:solidFill>
            </a:endParaRPr>
          </a:p>
        </p:txBody>
      </p:sp>
      <p:sp>
        <p:nvSpPr>
          <p:cNvPr id="43" name="TextBox 42"/>
          <p:cNvSpPr txBox="1"/>
          <p:nvPr/>
        </p:nvSpPr>
        <p:spPr>
          <a:xfrm>
            <a:off x="1126854" y="6020845"/>
            <a:ext cx="990600" cy="523220"/>
          </a:xfrm>
          <a:prstGeom prst="rect">
            <a:avLst/>
          </a:prstGeom>
          <a:noFill/>
        </p:spPr>
        <p:txBody>
          <a:bodyPr wrap="square" rtlCol="0">
            <a:spAutoFit/>
          </a:bodyPr>
          <a:lstStyle/>
          <a:p>
            <a:pPr algn="ctr"/>
            <a:r>
              <a:rPr lang="en-US" sz="2800" dirty="0" smtClean="0">
                <a:solidFill>
                  <a:srgbClr val="000099"/>
                </a:solidFill>
                <a:sym typeface="Wingdings 2" panose="05020102010507070707" pitchFamily="18" charset="2"/>
              </a:rPr>
              <a:t></a:t>
            </a:r>
            <a:endParaRPr lang="en-US" sz="2800" dirty="0">
              <a:solidFill>
                <a:srgbClr val="000099"/>
              </a:solidFill>
            </a:endParaRPr>
          </a:p>
        </p:txBody>
      </p:sp>
      <p:sp>
        <p:nvSpPr>
          <p:cNvPr id="44" name="TextBox 43"/>
          <p:cNvSpPr txBox="1"/>
          <p:nvPr/>
        </p:nvSpPr>
        <p:spPr>
          <a:xfrm>
            <a:off x="4038600" y="6019800"/>
            <a:ext cx="990600" cy="523220"/>
          </a:xfrm>
          <a:prstGeom prst="rect">
            <a:avLst/>
          </a:prstGeom>
          <a:noFill/>
        </p:spPr>
        <p:txBody>
          <a:bodyPr wrap="square" rtlCol="0">
            <a:spAutoFit/>
          </a:bodyPr>
          <a:lstStyle/>
          <a:p>
            <a:pPr algn="ctr"/>
            <a:r>
              <a:rPr lang="en-US" sz="2800" dirty="0" smtClean="0">
                <a:solidFill>
                  <a:srgbClr val="000099"/>
                </a:solidFill>
                <a:sym typeface="Wingdings 2" panose="05020102010507070707" pitchFamily="18" charset="2"/>
              </a:rPr>
              <a:t></a:t>
            </a:r>
            <a:endParaRPr lang="en-US" sz="2800" dirty="0">
              <a:solidFill>
                <a:srgbClr val="000099"/>
              </a:solidFill>
            </a:endParaRPr>
          </a:p>
        </p:txBody>
      </p:sp>
      <p:sp>
        <p:nvSpPr>
          <p:cNvPr id="45" name="TextBox 44"/>
          <p:cNvSpPr txBox="1"/>
          <p:nvPr/>
        </p:nvSpPr>
        <p:spPr>
          <a:xfrm>
            <a:off x="7116479" y="6076017"/>
            <a:ext cx="990600" cy="523220"/>
          </a:xfrm>
          <a:prstGeom prst="rect">
            <a:avLst/>
          </a:prstGeom>
          <a:noFill/>
        </p:spPr>
        <p:txBody>
          <a:bodyPr wrap="square" rtlCol="0">
            <a:spAutoFit/>
          </a:bodyPr>
          <a:lstStyle/>
          <a:p>
            <a:pPr algn="ctr"/>
            <a:r>
              <a:rPr lang="en-US" sz="2800" dirty="0" smtClean="0">
                <a:solidFill>
                  <a:srgbClr val="000099"/>
                </a:solidFill>
                <a:sym typeface="Wingdings 2" panose="05020102010507070707" pitchFamily="18" charset="2"/>
              </a:rPr>
              <a:t></a:t>
            </a:r>
            <a:endParaRPr lang="en-US" sz="2800" dirty="0">
              <a:solidFill>
                <a:srgbClr val="000099"/>
              </a:solidFill>
            </a:endParaRPr>
          </a:p>
        </p:txBody>
      </p:sp>
    </p:spTree>
    <p:extLst>
      <p:ext uri="{BB962C8B-B14F-4D97-AF65-F5344CB8AC3E}">
        <p14:creationId xmlns:p14="http://schemas.microsoft.com/office/powerpoint/2010/main" val="2443427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486"/>
                                        </p:tgtEl>
                                        <p:attrNameLst>
                                          <p:attrName>style.visibility</p:attrName>
                                        </p:attrNameLst>
                                      </p:cBhvr>
                                      <p:to>
                                        <p:strVal val="visible"/>
                                      </p:to>
                                    </p:set>
                                    <p:animEffect transition="in" filter="wipe(down)">
                                      <p:cBhvr>
                                        <p:cTn id="7" dur="500"/>
                                        <p:tgtEl>
                                          <p:spTgt spid="2048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wipe(down)">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wipe(down)">
                                      <p:cBhvr>
                                        <p:cTn id="18" dur="500"/>
                                        <p:tgtEl>
                                          <p:spTgt spid="4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wipe(down)">
                                      <p:cBhvr>
                                        <p:cTn id="26" dur="500"/>
                                        <p:tgtEl>
                                          <p:spTgt spid="4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wipe(down)">
                                      <p:cBhvr>
                                        <p:cTn id="34" dur="500"/>
                                        <p:tgtEl>
                                          <p:spTgt spid="4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wipe(down)">
                                      <p:cBhvr>
                                        <p:cTn id="39" dur="500"/>
                                        <p:tgtEl>
                                          <p:spTgt spid="28"/>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wipe(down)">
                                      <p:cBhvr>
                                        <p:cTn id="42" dur="500"/>
                                        <p:tgtEl>
                                          <p:spTgt spid="4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wipe(down)">
                                      <p:cBhvr>
                                        <p:cTn id="47" dur="500"/>
                                        <p:tgtEl>
                                          <p:spTgt spid="29"/>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wipe(down)">
                                      <p:cBhvr>
                                        <p:cTn id="5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P spid="43" grpId="0"/>
      <p:bldP spid="44" grpId="0"/>
      <p:bldP spid="4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304800" y="609600"/>
            <a:ext cx="8534400" cy="461665"/>
          </a:xfrm>
          <a:prstGeom prst="rect">
            <a:avLst/>
          </a:prstGeom>
          <a:noFill/>
          <a:ln w="9525">
            <a:noFill/>
            <a:miter lim="800000"/>
            <a:headEnd/>
            <a:tailEnd/>
          </a:ln>
        </p:spPr>
        <p:txBody>
          <a:bodyPr wrap="square">
            <a:spAutoFit/>
          </a:bodyPr>
          <a:lstStyle/>
          <a:p>
            <a:r>
              <a:rPr lang="vi-VN" sz="2400" b="1" dirty="0"/>
              <a:t>2. Xử lý tình </a:t>
            </a:r>
            <a:r>
              <a:rPr lang="vi-VN" sz="2400" b="1" dirty="0" smtClean="0"/>
              <a:t>huống</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914400" y="0"/>
            <a:ext cx="6400800" cy="461665"/>
          </a:xfrm>
          <a:prstGeom prst="rect">
            <a:avLst/>
          </a:prstGeom>
          <a:noFill/>
        </p:spPr>
        <p:txBody>
          <a:bodyPr wrap="square">
            <a:spAutoFit/>
          </a:bodyPr>
          <a:lstStyle/>
          <a:p>
            <a:pPr eaLnBrk="1" hangingPunct="1">
              <a:defRPr/>
            </a:pPr>
            <a:r>
              <a:rPr lang="en-US" sz="2400" b="1" dirty="0">
                <a:solidFill>
                  <a:schemeClr val="tx2">
                    <a:lumMod val="75000"/>
                  </a:schemeClr>
                </a:solidFill>
              </a:rPr>
              <a:t>C</a:t>
            </a:r>
            <a:r>
              <a:rPr lang="vi-VN" sz="2400" b="1" dirty="0" smtClean="0">
                <a:solidFill>
                  <a:schemeClr val="tx2">
                    <a:lumMod val="75000"/>
                  </a:schemeClr>
                </a:solidFill>
              </a:rPr>
              <a:t>. </a:t>
            </a:r>
            <a:r>
              <a:rPr lang="en-US" altLang="en-US" sz="2400" b="1" dirty="0" err="1" smtClean="0">
                <a:solidFill>
                  <a:schemeClr val="tx2">
                    <a:lumMod val="75000"/>
                  </a:schemeClr>
                </a:solidFill>
              </a:rPr>
              <a:t>Luyện</a:t>
            </a:r>
            <a:r>
              <a:rPr lang="en-US" altLang="en-US" sz="2400" b="1" dirty="0" smtClean="0">
                <a:solidFill>
                  <a:schemeClr val="tx2">
                    <a:lumMod val="75000"/>
                  </a:schemeClr>
                </a:solidFill>
              </a:rPr>
              <a:t> </a:t>
            </a:r>
            <a:r>
              <a:rPr lang="en-US" altLang="en-US" sz="2400" b="1" dirty="0" err="1">
                <a:solidFill>
                  <a:schemeClr val="tx2">
                    <a:lumMod val="75000"/>
                  </a:schemeClr>
                </a:solidFill>
              </a:rPr>
              <a:t>tập</a:t>
            </a:r>
            <a:r>
              <a:rPr lang="en-US" altLang="en-US" sz="2400" b="1" dirty="0">
                <a:solidFill>
                  <a:schemeClr val="tx2">
                    <a:lumMod val="75000"/>
                  </a:schemeClr>
                </a:solidFill>
              </a:rPr>
              <a:t> </a:t>
            </a:r>
            <a:r>
              <a:rPr lang="en-US" altLang="en-US" sz="2400" b="1" dirty="0" err="1" smtClean="0">
                <a:solidFill>
                  <a:schemeClr val="tx2">
                    <a:lumMod val="75000"/>
                  </a:schemeClr>
                </a:solidFill>
              </a:rPr>
              <a:t>và</a:t>
            </a:r>
            <a:r>
              <a:rPr lang="en-US" altLang="en-US" sz="2400" b="1" dirty="0" smtClean="0">
                <a:solidFill>
                  <a:schemeClr val="tx2">
                    <a:lumMod val="75000"/>
                  </a:schemeClr>
                </a:solidFill>
              </a:rPr>
              <a:t> </a:t>
            </a:r>
            <a:r>
              <a:rPr lang="en-US" altLang="en-US" sz="2400" b="1" dirty="0" err="1" smtClean="0">
                <a:solidFill>
                  <a:schemeClr val="tx2">
                    <a:lumMod val="75000"/>
                  </a:schemeClr>
                </a:solidFill>
              </a:rPr>
              <a:t>vận</a:t>
            </a:r>
            <a:r>
              <a:rPr lang="en-US" altLang="en-US" sz="2400" b="1" dirty="0" smtClean="0">
                <a:solidFill>
                  <a:schemeClr val="tx2">
                    <a:lumMod val="75000"/>
                  </a:schemeClr>
                </a:solidFill>
              </a:rPr>
              <a:t> </a:t>
            </a:r>
            <a:r>
              <a:rPr lang="en-US" altLang="en-US" sz="2400" b="1" dirty="0" err="1" smtClean="0">
                <a:solidFill>
                  <a:schemeClr val="tx2">
                    <a:lumMod val="75000"/>
                  </a:schemeClr>
                </a:solidFill>
              </a:rPr>
              <a:t>dụng</a:t>
            </a:r>
            <a:endParaRPr lang="en-US" sz="2400" b="1" dirty="0">
              <a:solidFill>
                <a:schemeClr val="tx2">
                  <a:lumMod val="75000"/>
                </a:schemeClr>
              </a:solidFill>
            </a:endParaRPr>
          </a:p>
        </p:txBody>
      </p:sp>
      <p:sp>
        <p:nvSpPr>
          <p:cNvPr id="2" name="Rectangle 1"/>
          <p:cNvSpPr/>
          <p:nvPr/>
        </p:nvSpPr>
        <p:spPr>
          <a:xfrm>
            <a:off x="990600" y="6106924"/>
            <a:ext cx="7086600" cy="446276"/>
          </a:xfrm>
          <a:prstGeom prst="rect">
            <a:avLst/>
          </a:prstGeom>
          <a:solidFill>
            <a:srgbClr val="FFC000"/>
          </a:solidFill>
          <a:ln>
            <a:solidFill>
              <a:schemeClr val="tx1"/>
            </a:solidFill>
          </a:ln>
        </p:spPr>
        <p:txBody>
          <a:bodyPr wrap="square">
            <a:spAutoFit/>
          </a:bodyPr>
          <a:lstStyle/>
          <a:p>
            <a:pPr indent="457200" algn="ctr">
              <a:lnSpc>
                <a:spcPct val="115000"/>
              </a:lnSpc>
              <a:spcBef>
                <a:spcPts val="600"/>
              </a:spcBef>
              <a:spcAft>
                <a:spcPts val="600"/>
              </a:spcAft>
            </a:pPr>
            <a:r>
              <a:rPr lang="vi-VN" sz="2000" dirty="0" smtClean="0">
                <a:latin typeface="Tahoma" panose="020B0604030504040204" pitchFamily="34" charset="0"/>
                <a:ea typeface="Tahoma" panose="020B0604030504040204" pitchFamily="34" charset="0"/>
                <a:cs typeface="Tahoma" panose="020B0604030504040204" pitchFamily="34" charset="0"/>
              </a:rPr>
              <a:t>Em </a:t>
            </a:r>
            <a:r>
              <a:rPr lang="vi-VN" sz="2000" dirty="0">
                <a:latin typeface="Tahoma" panose="020B0604030504040204" pitchFamily="34" charset="0"/>
                <a:ea typeface="Tahoma" panose="020B0604030504040204" pitchFamily="34" charset="0"/>
                <a:cs typeface="Tahoma" panose="020B0604030504040204" pitchFamily="34" charset="0"/>
              </a:rPr>
              <a:t>có tán thành ý kiến của 2 bạn không? Vì sao?</a:t>
            </a:r>
            <a:endParaRPr lang="en-US" sz="2000" dirty="0">
              <a:effectLst/>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8702" y="3280313"/>
            <a:ext cx="4846596" cy="2510887"/>
          </a:xfrm>
          <a:prstGeom prst="rect">
            <a:avLst/>
          </a:prstGeom>
        </p:spPr>
      </p:pic>
      <p:sp>
        <p:nvSpPr>
          <p:cNvPr id="3" name="Oval Callout 2"/>
          <p:cNvSpPr/>
          <p:nvPr/>
        </p:nvSpPr>
        <p:spPr>
          <a:xfrm>
            <a:off x="129402" y="1295400"/>
            <a:ext cx="4290198" cy="1596265"/>
          </a:xfrm>
          <a:prstGeom prst="wedgeEllipseCallout">
            <a:avLst>
              <a:gd name="adj1" fmla="val 31182"/>
              <a:gd name="adj2" fmla="val 84972"/>
            </a:avLst>
          </a:prstGeom>
          <a:solidFill>
            <a:schemeClr val="accent4">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i="1" dirty="0" smtClean="0">
                <a:solidFill>
                  <a:srgbClr val="000099"/>
                </a:solidFill>
                <a:latin typeface="Tahoma" panose="020B0604030504040204" pitchFamily="34" charset="0"/>
                <a:ea typeface="Tahoma" panose="020B0604030504040204" pitchFamily="34" charset="0"/>
                <a:cs typeface="Tahoma" panose="020B0604030504040204" pitchFamily="34" charset="0"/>
              </a:rPr>
              <a:t>Khi </a:t>
            </a:r>
            <a:r>
              <a:rPr lang="vi-VN" i="1" dirty="0">
                <a:solidFill>
                  <a:srgbClr val="000099"/>
                </a:solidFill>
                <a:latin typeface="Tahoma" panose="020B0604030504040204" pitchFamily="34" charset="0"/>
                <a:ea typeface="Tahoma" panose="020B0604030504040204" pitchFamily="34" charset="0"/>
                <a:cs typeface="Tahoma" panose="020B0604030504040204" pitchFamily="34" charset="0"/>
              </a:rPr>
              <a:t>có tín hiệu đèn đỏ, chỉ các ô tô, xe máy phải dừng lại, còn đi xe đạp như chúng mình thì cứ vô tư</a:t>
            </a:r>
            <a:r>
              <a:rPr lang="vi-VN" i="1" dirty="0" smtClean="0">
                <a:solidFill>
                  <a:srgbClr val="000099"/>
                </a:solidFill>
                <a:latin typeface="Tahoma" panose="020B0604030504040204" pitchFamily="34" charset="0"/>
                <a:ea typeface="Tahoma" panose="020B0604030504040204" pitchFamily="34" charset="0"/>
                <a:cs typeface="Tahoma" panose="020B0604030504040204" pitchFamily="34" charset="0"/>
              </a:rPr>
              <a:t>!</a:t>
            </a:r>
            <a:endParaRPr lang="en-US" dirty="0">
              <a:solidFill>
                <a:srgbClr val="000099"/>
              </a:solidFill>
            </a:endParaRPr>
          </a:p>
        </p:txBody>
      </p:sp>
      <p:sp>
        <p:nvSpPr>
          <p:cNvPr id="4" name="Rounded Rectangular Callout 3"/>
          <p:cNvSpPr/>
          <p:nvPr/>
        </p:nvSpPr>
        <p:spPr>
          <a:xfrm>
            <a:off x="5296437" y="1411401"/>
            <a:ext cx="3657600" cy="1480264"/>
          </a:xfrm>
          <a:prstGeom prst="wedgeRoundRectCallout">
            <a:avLst>
              <a:gd name="adj1" fmla="val -44982"/>
              <a:gd name="adj2" fmla="val 92081"/>
              <a:gd name="adj3" fmla="val 16667"/>
            </a:avLst>
          </a:prstGeom>
          <a:solidFill>
            <a:srgbClr val="92D050"/>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0099"/>
                </a:solidFill>
              </a:rPr>
              <a:t>  </a:t>
            </a:r>
            <a:r>
              <a:rPr lang="vi-VN" dirty="0" smtClean="0">
                <a:solidFill>
                  <a:srgbClr val="000099"/>
                </a:solidFill>
              </a:rPr>
              <a:t>Ừ </a:t>
            </a:r>
            <a:r>
              <a:rPr lang="vi-VN" dirty="0">
                <a:solidFill>
                  <a:srgbClr val="000099"/>
                </a:solidFill>
              </a:rPr>
              <a:t>đúng đấy, tớ cũng thỉnh thoảng vượt đèn đỏ nhưng có bị các chú công an giữ lại </a:t>
            </a:r>
            <a:r>
              <a:rPr lang="vi-VN" dirty="0" smtClean="0">
                <a:solidFill>
                  <a:srgbClr val="000099"/>
                </a:solidFill>
              </a:rPr>
              <a:t>đâu</a:t>
            </a:r>
            <a:r>
              <a:rPr lang="en-US" dirty="0" smtClean="0">
                <a:solidFill>
                  <a:srgbClr val="000099"/>
                </a:solidFill>
              </a:rPr>
              <a:t>.</a:t>
            </a:r>
            <a:endParaRPr lang="en-US" dirty="0">
              <a:solidFill>
                <a:srgbClr val="000099"/>
              </a:solidFill>
            </a:endParaRPr>
          </a:p>
        </p:txBody>
      </p:sp>
    </p:spTree>
    <p:extLst>
      <p:ext uri="{BB962C8B-B14F-4D97-AF65-F5344CB8AC3E}">
        <p14:creationId xmlns:p14="http://schemas.microsoft.com/office/powerpoint/2010/main" val="3859416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Number Placeholder 1"/>
          <p:cNvSpPr>
            <a:spLocks noGrp="1"/>
          </p:cNvSpPr>
          <p:nvPr>
            <p:ph type="sldNum" sz="quarter" idx="12"/>
          </p:nvPr>
        </p:nvSpPr>
        <p:spPr bwMode="auto">
          <a:noFill/>
          <a:ln>
            <a:miter lim="800000"/>
            <a:headEnd/>
            <a:tailEnd/>
          </a:ln>
        </p:spPr>
        <p:txBody>
          <a:bodyPr/>
          <a:lstStyle/>
          <a:p>
            <a:fld id="{1931796A-22AA-4F23-AB40-B34B6D7B7DA2}" type="slidenum">
              <a:rPr lang="en-US" altLang="en-US"/>
              <a:pPr/>
              <a:t>73</a:t>
            </a:fld>
            <a:endParaRPr lang="en-US" altLang="en-US"/>
          </a:p>
        </p:txBody>
      </p:sp>
      <p:sp>
        <p:nvSpPr>
          <p:cNvPr id="218115" name="TextBox 3"/>
          <p:cNvSpPr txBox="1">
            <a:spLocks noChangeArrowheads="1"/>
          </p:cNvSpPr>
          <p:nvPr/>
        </p:nvSpPr>
        <p:spPr bwMode="auto">
          <a:xfrm>
            <a:off x="914400" y="76200"/>
            <a:ext cx="6248400" cy="461963"/>
          </a:xfrm>
          <a:prstGeom prst="rect">
            <a:avLst/>
          </a:prstGeom>
          <a:noFill/>
          <a:ln w="9525">
            <a:noFill/>
            <a:miter lim="800000"/>
            <a:headEnd/>
            <a:tailEnd/>
          </a:ln>
        </p:spPr>
        <p:txBody>
          <a:bodyPr>
            <a:spAutoFit/>
          </a:bodyPr>
          <a:lstStyle/>
          <a:p>
            <a:pPr eaLnBrk="1" hangingPunct="1"/>
            <a:r>
              <a:rPr lang="en-US" altLang="en-US" sz="2400" b="1" i="1">
                <a:solidFill>
                  <a:srgbClr val="0000FF"/>
                </a:solidFill>
                <a:latin typeface="Tahoma" pitchFamily="34" charset="0"/>
                <a:cs typeface="Tahoma" pitchFamily="34" charset="0"/>
              </a:rPr>
              <a:t>PHỤ LỤC </a:t>
            </a:r>
          </a:p>
        </p:txBody>
      </p:sp>
      <p:sp>
        <p:nvSpPr>
          <p:cNvPr id="131076" name="TextBox 5"/>
          <p:cNvSpPr txBox="1">
            <a:spLocks noChangeArrowheads="1"/>
          </p:cNvSpPr>
          <p:nvPr/>
        </p:nvSpPr>
        <p:spPr bwMode="auto">
          <a:xfrm>
            <a:off x="533400" y="762000"/>
            <a:ext cx="8153400" cy="400050"/>
          </a:xfrm>
          <a:prstGeom prst="rect">
            <a:avLst/>
          </a:prstGeom>
          <a:noFill/>
          <a:ln w="9525">
            <a:noFill/>
            <a:miter lim="800000"/>
            <a:headEnd/>
            <a:tailEnd/>
          </a:ln>
        </p:spPr>
        <p:txBody>
          <a:bodyPr>
            <a:spAutoFit/>
          </a:bodyPr>
          <a:lstStyle/>
          <a:p>
            <a:pPr eaLnBrk="1" hangingPunct="1">
              <a:defRPr/>
            </a:pPr>
            <a:r>
              <a:rPr lang="en-US" sz="2000" b="1" i="1" dirty="0" err="1">
                <a:solidFill>
                  <a:schemeClr val="tx1">
                    <a:lumMod val="95000"/>
                    <a:lumOff val="5000"/>
                  </a:schemeClr>
                </a:solidFill>
              </a:rPr>
              <a:t>Một</a:t>
            </a:r>
            <a:r>
              <a:rPr lang="en-US" sz="2000" b="1" i="1" dirty="0">
                <a:solidFill>
                  <a:schemeClr val="tx1">
                    <a:lumMod val="95000"/>
                    <a:lumOff val="5000"/>
                  </a:schemeClr>
                </a:solidFill>
              </a:rPr>
              <a:t> </a:t>
            </a:r>
            <a:r>
              <a:rPr lang="en-US" sz="2000" b="1" i="1" dirty="0" err="1">
                <a:solidFill>
                  <a:schemeClr val="tx1">
                    <a:lumMod val="95000"/>
                    <a:lumOff val="5000"/>
                  </a:schemeClr>
                </a:solidFill>
              </a:rPr>
              <a:t>số</a:t>
            </a:r>
            <a:r>
              <a:rPr lang="en-US" sz="2000" b="1" i="1" dirty="0">
                <a:solidFill>
                  <a:schemeClr val="tx1">
                    <a:lumMod val="95000"/>
                    <a:lumOff val="5000"/>
                  </a:schemeClr>
                </a:solidFill>
              </a:rPr>
              <a:t> </a:t>
            </a:r>
            <a:r>
              <a:rPr lang="en-US" sz="2000" b="1" i="1" dirty="0" err="1">
                <a:solidFill>
                  <a:schemeClr val="tx1">
                    <a:lumMod val="95000"/>
                    <a:lumOff val="5000"/>
                  </a:schemeClr>
                </a:solidFill>
              </a:rPr>
              <a:t>trang</a:t>
            </a:r>
            <a:r>
              <a:rPr lang="en-US" sz="2000" b="1" i="1" dirty="0">
                <a:solidFill>
                  <a:schemeClr val="tx1">
                    <a:lumMod val="95000"/>
                    <a:lumOff val="5000"/>
                  </a:schemeClr>
                </a:solidFill>
              </a:rPr>
              <a:t> </a:t>
            </a:r>
            <a:r>
              <a:rPr lang="en-US" sz="2000" b="1" i="1" dirty="0" err="1">
                <a:solidFill>
                  <a:schemeClr val="tx1">
                    <a:lumMod val="95000"/>
                    <a:lumOff val="5000"/>
                  </a:schemeClr>
                </a:solidFill>
              </a:rPr>
              <a:t>mạng</a:t>
            </a:r>
            <a:r>
              <a:rPr lang="en-US" sz="2000" b="1" i="1" dirty="0">
                <a:solidFill>
                  <a:schemeClr val="tx1">
                    <a:lumMod val="95000"/>
                    <a:lumOff val="5000"/>
                  </a:schemeClr>
                </a:solidFill>
              </a:rPr>
              <a:t> </a:t>
            </a:r>
            <a:r>
              <a:rPr lang="en-US" sz="2000" b="1" i="1" dirty="0" err="1">
                <a:solidFill>
                  <a:schemeClr val="tx1">
                    <a:lumMod val="95000"/>
                    <a:lumOff val="5000"/>
                  </a:schemeClr>
                </a:solidFill>
              </a:rPr>
              <a:t>tìm</a:t>
            </a:r>
            <a:r>
              <a:rPr lang="en-US" sz="2000" b="1" i="1" dirty="0">
                <a:solidFill>
                  <a:schemeClr val="tx1">
                    <a:lumMod val="95000"/>
                    <a:lumOff val="5000"/>
                  </a:schemeClr>
                </a:solidFill>
              </a:rPr>
              <a:t> </a:t>
            </a:r>
            <a:r>
              <a:rPr lang="en-US" sz="2000" b="1" i="1" dirty="0" err="1">
                <a:solidFill>
                  <a:schemeClr val="tx1">
                    <a:lumMod val="95000"/>
                    <a:lumOff val="5000"/>
                  </a:schemeClr>
                </a:solidFill>
              </a:rPr>
              <a:t>kiếm</a:t>
            </a:r>
            <a:r>
              <a:rPr lang="en-US" sz="2000" b="1" i="1" dirty="0">
                <a:solidFill>
                  <a:schemeClr val="tx1">
                    <a:lumMod val="95000"/>
                    <a:lumOff val="5000"/>
                  </a:schemeClr>
                </a:solidFill>
              </a:rPr>
              <a:t> </a:t>
            </a:r>
            <a:r>
              <a:rPr lang="en-US" sz="2000" b="1" i="1" dirty="0" err="1">
                <a:solidFill>
                  <a:schemeClr val="tx1">
                    <a:lumMod val="95000"/>
                    <a:lumOff val="5000"/>
                  </a:schemeClr>
                </a:solidFill>
              </a:rPr>
              <a:t>thông</a:t>
            </a:r>
            <a:r>
              <a:rPr lang="en-US" sz="2000" b="1" i="1" dirty="0">
                <a:solidFill>
                  <a:schemeClr val="tx1">
                    <a:lumMod val="95000"/>
                    <a:lumOff val="5000"/>
                  </a:schemeClr>
                </a:solidFill>
              </a:rPr>
              <a:t> tin </a:t>
            </a:r>
            <a:r>
              <a:rPr lang="en-US" sz="2000" b="1" i="1" dirty="0" err="1">
                <a:solidFill>
                  <a:schemeClr val="tx1">
                    <a:lumMod val="95000"/>
                    <a:lumOff val="5000"/>
                  </a:schemeClr>
                </a:solidFill>
              </a:rPr>
              <a:t>về</a:t>
            </a:r>
            <a:r>
              <a:rPr lang="en-US" sz="2000" b="1" i="1" dirty="0">
                <a:solidFill>
                  <a:schemeClr val="tx1">
                    <a:lumMod val="95000"/>
                    <a:lumOff val="5000"/>
                  </a:schemeClr>
                </a:solidFill>
              </a:rPr>
              <a:t> an </a:t>
            </a:r>
            <a:r>
              <a:rPr lang="en-US" sz="2000" b="1" i="1" dirty="0" err="1">
                <a:solidFill>
                  <a:schemeClr val="tx1">
                    <a:lumMod val="95000"/>
                    <a:lumOff val="5000"/>
                  </a:schemeClr>
                </a:solidFill>
              </a:rPr>
              <a:t>toàn</a:t>
            </a:r>
            <a:r>
              <a:rPr lang="en-US" sz="2000" b="1" i="1" dirty="0">
                <a:solidFill>
                  <a:schemeClr val="tx1">
                    <a:lumMod val="95000"/>
                    <a:lumOff val="5000"/>
                  </a:schemeClr>
                </a:solidFill>
              </a:rPr>
              <a:t> </a:t>
            </a:r>
            <a:r>
              <a:rPr lang="en-US" sz="2000" b="1" i="1" dirty="0" err="1">
                <a:solidFill>
                  <a:schemeClr val="tx1">
                    <a:lumMod val="95000"/>
                    <a:lumOff val="5000"/>
                  </a:schemeClr>
                </a:solidFill>
              </a:rPr>
              <a:t>giao</a:t>
            </a:r>
            <a:r>
              <a:rPr lang="en-US" sz="2000" b="1" i="1" dirty="0">
                <a:solidFill>
                  <a:schemeClr val="tx1">
                    <a:lumMod val="95000"/>
                    <a:lumOff val="5000"/>
                  </a:schemeClr>
                </a:solidFill>
              </a:rPr>
              <a:t> </a:t>
            </a:r>
            <a:r>
              <a:rPr lang="en-US" sz="2000" b="1" i="1" dirty="0" err="1">
                <a:solidFill>
                  <a:schemeClr val="tx1">
                    <a:lumMod val="95000"/>
                    <a:lumOff val="5000"/>
                  </a:schemeClr>
                </a:solidFill>
              </a:rPr>
              <a:t>thông</a:t>
            </a:r>
            <a:r>
              <a:rPr lang="en-US" sz="2000" b="1" i="1" dirty="0">
                <a:solidFill>
                  <a:schemeClr val="tx1">
                    <a:lumMod val="95000"/>
                    <a:lumOff val="5000"/>
                  </a:schemeClr>
                </a:solidFill>
              </a:rPr>
              <a:t>:</a:t>
            </a:r>
          </a:p>
        </p:txBody>
      </p:sp>
      <p:graphicFrame>
        <p:nvGraphicFramePr>
          <p:cNvPr id="7" name="Table 6"/>
          <p:cNvGraphicFramePr>
            <a:graphicFrameLocks noGrp="1"/>
          </p:cNvGraphicFramePr>
          <p:nvPr>
            <p:extLst>
              <p:ext uri="{D42A27DB-BD31-4B8C-83A1-F6EECF244321}">
                <p14:modId xmlns:p14="http://schemas.microsoft.com/office/powerpoint/2010/main" val="831092887"/>
              </p:ext>
            </p:extLst>
          </p:nvPr>
        </p:nvGraphicFramePr>
        <p:xfrm>
          <a:off x="457200" y="1371600"/>
          <a:ext cx="8153400" cy="5181600"/>
        </p:xfrm>
        <a:graphic>
          <a:graphicData uri="http://schemas.openxmlformats.org/drawingml/2006/table">
            <a:tbl>
              <a:tblPr/>
              <a:tblGrid>
                <a:gridCol w="35814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739522">
                <a:tc>
                  <a:txBody>
                    <a:bodyPr/>
                    <a:lstStyle/>
                    <a:p>
                      <a:pPr algn="just">
                        <a:lnSpc>
                          <a:spcPct val="130000"/>
                        </a:lnSpc>
                        <a:spcBef>
                          <a:spcPts val="500"/>
                        </a:spcBef>
                        <a:spcAft>
                          <a:spcPts val="500"/>
                        </a:spcAft>
                        <a:tabLst>
                          <a:tab pos="270510" algn="l"/>
                        </a:tabLst>
                      </a:pPr>
                      <a:r>
                        <a:rPr lang="vi-VN" sz="1600" b="1" dirty="0">
                          <a:latin typeface="Tahoma" pitchFamily="34" charset="0"/>
                          <a:ea typeface="Times New Roman"/>
                          <a:cs typeface="Tahoma" pitchFamily="34" charset="0"/>
                        </a:rPr>
                        <a:t>1. Chính phủ</a:t>
                      </a:r>
                      <a:endParaRPr lang="en-US" sz="1600" b="1" dirty="0">
                        <a:latin typeface="Tahoma" pitchFamily="34" charset="0"/>
                        <a:ea typeface="Times New Roman"/>
                        <a:cs typeface="Tahoma"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lnSpc>
                          <a:spcPct val="130000"/>
                        </a:lnSpc>
                        <a:spcBef>
                          <a:spcPts val="500"/>
                        </a:spcBef>
                        <a:spcAft>
                          <a:spcPts val="500"/>
                        </a:spcAft>
                        <a:tabLst>
                          <a:tab pos="270510" algn="l"/>
                        </a:tabLst>
                      </a:pPr>
                      <a:r>
                        <a:rPr lang="vi-VN" sz="1600" b="1" i="0" u="sng" dirty="0">
                          <a:solidFill>
                            <a:srgbClr val="00802A"/>
                          </a:solidFill>
                          <a:latin typeface="Tahoma" pitchFamily="34" charset="0"/>
                          <a:ea typeface="Times New Roman"/>
                          <a:cs typeface="Tahoma" pitchFamily="34" charset="0"/>
                          <a:hlinkClick r:id="rId2"/>
                        </a:rPr>
                        <a:t>www.chinhphu.vn/portal/page/portal/chinhphu/antoangiaothong</a:t>
                      </a:r>
                      <a:endParaRPr lang="en-US" sz="1600" b="1" i="0" dirty="0">
                        <a:latin typeface="Tahoma" pitchFamily="34" charset="0"/>
                        <a:ea typeface="Times New Roman"/>
                        <a:cs typeface="Tahoma"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739522">
                <a:tc>
                  <a:txBody>
                    <a:bodyPr/>
                    <a:lstStyle/>
                    <a:p>
                      <a:pPr algn="just">
                        <a:spcBef>
                          <a:spcPts val="500"/>
                        </a:spcBef>
                        <a:spcAft>
                          <a:spcPts val="500"/>
                        </a:spcAft>
                      </a:pPr>
                      <a:r>
                        <a:rPr lang="en-US" sz="1600" b="1" dirty="0" smtClean="0">
                          <a:solidFill>
                            <a:schemeClr val="tx1"/>
                          </a:solidFill>
                          <a:latin typeface="Tahoma" pitchFamily="34" charset="0"/>
                          <a:ea typeface="Times New Roman"/>
                          <a:cs typeface="Tahoma" pitchFamily="34" charset="0"/>
                        </a:rPr>
                        <a:t>2. </a:t>
                      </a:r>
                      <a:r>
                        <a:rPr lang="en-US" sz="1600" b="1" dirty="0" err="1" smtClean="0">
                          <a:solidFill>
                            <a:schemeClr val="tx1"/>
                          </a:solidFill>
                          <a:latin typeface="Tahoma" pitchFamily="34" charset="0"/>
                          <a:ea typeface="Times New Roman"/>
                          <a:cs typeface="Tahoma" pitchFamily="34" charset="0"/>
                        </a:rPr>
                        <a:t>Ủy</a:t>
                      </a:r>
                      <a:r>
                        <a:rPr lang="en-US" sz="1600" b="1" dirty="0" smtClean="0">
                          <a:solidFill>
                            <a:schemeClr val="tx1"/>
                          </a:solidFill>
                          <a:latin typeface="Tahoma" pitchFamily="34" charset="0"/>
                          <a:ea typeface="Times New Roman"/>
                          <a:cs typeface="Tahoma" pitchFamily="34" charset="0"/>
                        </a:rPr>
                        <a:t> </a:t>
                      </a:r>
                      <a:r>
                        <a:rPr lang="en-US" sz="1600" b="1" dirty="0">
                          <a:solidFill>
                            <a:schemeClr val="tx1"/>
                          </a:solidFill>
                          <a:latin typeface="Tahoma" pitchFamily="34" charset="0"/>
                          <a:ea typeface="Times New Roman"/>
                          <a:cs typeface="Tahoma" pitchFamily="34" charset="0"/>
                        </a:rPr>
                        <a:t>ban </a:t>
                      </a:r>
                      <a:r>
                        <a:rPr lang="en-US" sz="1600" b="1" dirty="0" err="1" smtClean="0">
                          <a:solidFill>
                            <a:schemeClr val="tx1"/>
                          </a:solidFill>
                          <a:latin typeface="Tahoma" pitchFamily="34" charset="0"/>
                          <a:ea typeface="Times New Roman"/>
                          <a:cs typeface="Tahoma" pitchFamily="34" charset="0"/>
                        </a:rPr>
                        <a:t>ATGTquốc</a:t>
                      </a:r>
                      <a:r>
                        <a:rPr lang="en-US" sz="1600" b="1" dirty="0" smtClean="0">
                          <a:solidFill>
                            <a:schemeClr val="tx1"/>
                          </a:solidFill>
                          <a:latin typeface="Tahoma" pitchFamily="34" charset="0"/>
                          <a:ea typeface="Times New Roman"/>
                          <a:cs typeface="Tahoma" pitchFamily="34" charset="0"/>
                        </a:rPr>
                        <a:t> </a:t>
                      </a:r>
                      <a:r>
                        <a:rPr lang="en-US" sz="1600" b="1" dirty="0" err="1">
                          <a:solidFill>
                            <a:schemeClr val="tx1"/>
                          </a:solidFill>
                          <a:latin typeface="Tahoma" pitchFamily="34" charset="0"/>
                          <a:ea typeface="Times New Roman"/>
                          <a:cs typeface="Tahoma" pitchFamily="34" charset="0"/>
                        </a:rPr>
                        <a:t>gia</a:t>
                      </a:r>
                      <a:endParaRPr lang="en-US" sz="1600" b="1" dirty="0">
                        <a:solidFill>
                          <a:schemeClr val="tx1"/>
                        </a:solidFill>
                        <a:latin typeface="Tahoma" pitchFamily="34" charset="0"/>
                        <a:ea typeface="Times New Roman"/>
                        <a:cs typeface="Tahoma"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spcBef>
                          <a:spcPts val="500"/>
                        </a:spcBef>
                        <a:spcAft>
                          <a:spcPts val="500"/>
                        </a:spcAft>
                      </a:pPr>
                      <a:r>
                        <a:rPr lang="en-US" sz="1600" b="1" u="sng" dirty="0">
                          <a:solidFill>
                            <a:srgbClr val="0000FF"/>
                          </a:solidFill>
                          <a:latin typeface="Tahoma" pitchFamily="34" charset="0"/>
                          <a:ea typeface="Times New Roman"/>
                          <a:cs typeface="Tahoma" pitchFamily="34" charset="0"/>
                          <a:hlinkClick r:id="rId3"/>
                        </a:rPr>
                        <a:t>http://antoangiaothong.gov.vn/</a:t>
                      </a:r>
                      <a:endParaRPr lang="en-US" sz="1600" b="1" dirty="0">
                        <a:latin typeface="Tahoma" pitchFamily="34" charset="0"/>
                        <a:ea typeface="Times New Roman"/>
                        <a:cs typeface="Tahoma"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1"/>
                  </a:ext>
                </a:extLst>
              </a:tr>
              <a:tr h="633592">
                <a:tc>
                  <a:txBody>
                    <a:bodyPr/>
                    <a:lstStyle/>
                    <a:p>
                      <a:pPr algn="just">
                        <a:spcBef>
                          <a:spcPts val="500"/>
                        </a:spcBef>
                        <a:spcAft>
                          <a:spcPts val="500"/>
                        </a:spcAft>
                      </a:pPr>
                      <a:r>
                        <a:rPr lang="en-US" sz="1600" b="1" dirty="0" smtClean="0">
                          <a:solidFill>
                            <a:schemeClr val="tx1"/>
                          </a:solidFill>
                          <a:latin typeface="Tahoma" pitchFamily="34" charset="0"/>
                          <a:ea typeface="Times New Roman"/>
                          <a:cs typeface="Tahoma" pitchFamily="34" charset="0"/>
                        </a:rPr>
                        <a:t>3.</a:t>
                      </a:r>
                      <a:r>
                        <a:rPr lang="en-US" sz="1600" b="1" baseline="0" dirty="0" smtClean="0">
                          <a:solidFill>
                            <a:schemeClr val="tx1"/>
                          </a:solidFill>
                          <a:latin typeface="Tahoma" pitchFamily="34" charset="0"/>
                          <a:ea typeface="Times New Roman"/>
                          <a:cs typeface="Tahoma" pitchFamily="34" charset="0"/>
                        </a:rPr>
                        <a:t> </a:t>
                      </a:r>
                      <a:r>
                        <a:rPr lang="en-US" sz="1600" b="1" dirty="0" err="1" smtClean="0">
                          <a:solidFill>
                            <a:schemeClr val="tx1"/>
                          </a:solidFill>
                          <a:latin typeface="Tahoma" pitchFamily="34" charset="0"/>
                          <a:ea typeface="Times New Roman"/>
                          <a:cs typeface="Tahoma" pitchFamily="34" charset="0"/>
                        </a:rPr>
                        <a:t>Trang</a:t>
                      </a:r>
                      <a:r>
                        <a:rPr lang="en-US" sz="1600" b="1" dirty="0" smtClean="0">
                          <a:solidFill>
                            <a:schemeClr val="tx1"/>
                          </a:solidFill>
                          <a:latin typeface="Tahoma" pitchFamily="34" charset="0"/>
                          <a:ea typeface="Times New Roman"/>
                          <a:cs typeface="Tahoma" pitchFamily="34" charset="0"/>
                        </a:rPr>
                        <a:t> </a:t>
                      </a:r>
                      <a:r>
                        <a:rPr lang="en-US" sz="1600" b="1" dirty="0" err="1">
                          <a:solidFill>
                            <a:schemeClr val="tx1"/>
                          </a:solidFill>
                          <a:latin typeface="Tahoma" pitchFamily="34" charset="0"/>
                          <a:ea typeface="Times New Roman"/>
                          <a:cs typeface="Tahoma" pitchFamily="34" charset="0"/>
                        </a:rPr>
                        <a:t>thông</a:t>
                      </a:r>
                      <a:r>
                        <a:rPr lang="en-US" sz="1600" b="1" dirty="0">
                          <a:solidFill>
                            <a:schemeClr val="tx1"/>
                          </a:solidFill>
                          <a:latin typeface="Tahoma" pitchFamily="34" charset="0"/>
                          <a:ea typeface="Times New Roman"/>
                          <a:cs typeface="Tahoma" pitchFamily="34" charset="0"/>
                        </a:rPr>
                        <a:t> tin </a:t>
                      </a:r>
                      <a:r>
                        <a:rPr lang="en-US" sz="1600" b="1" dirty="0" err="1">
                          <a:solidFill>
                            <a:schemeClr val="tx1"/>
                          </a:solidFill>
                          <a:latin typeface="Tahoma" pitchFamily="34" charset="0"/>
                          <a:ea typeface="Times New Roman"/>
                          <a:cs typeface="Tahoma" pitchFamily="34" charset="0"/>
                        </a:rPr>
                        <a:t>điện</a:t>
                      </a:r>
                      <a:r>
                        <a:rPr lang="en-US" sz="1600" b="1" dirty="0">
                          <a:solidFill>
                            <a:schemeClr val="tx1"/>
                          </a:solidFill>
                          <a:latin typeface="Tahoma" pitchFamily="34" charset="0"/>
                          <a:ea typeface="Times New Roman"/>
                          <a:cs typeface="Tahoma" pitchFamily="34" charset="0"/>
                        </a:rPr>
                        <a:t> </a:t>
                      </a:r>
                      <a:r>
                        <a:rPr lang="en-US" sz="1600" b="1" dirty="0" err="1">
                          <a:solidFill>
                            <a:schemeClr val="tx1"/>
                          </a:solidFill>
                          <a:latin typeface="Tahoma" pitchFamily="34" charset="0"/>
                          <a:ea typeface="Times New Roman"/>
                          <a:cs typeface="Tahoma" pitchFamily="34" charset="0"/>
                        </a:rPr>
                        <a:t>tử</a:t>
                      </a:r>
                      <a:r>
                        <a:rPr lang="en-US" sz="1600" b="1" dirty="0">
                          <a:solidFill>
                            <a:schemeClr val="tx1"/>
                          </a:solidFill>
                          <a:latin typeface="Tahoma" pitchFamily="34" charset="0"/>
                          <a:ea typeface="Times New Roman"/>
                          <a:cs typeface="Tahoma" pitchFamily="34" charset="0"/>
                        </a:rPr>
                        <a:t> </a:t>
                      </a:r>
                      <a:r>
                        <a:rPr lang="en-US" sz="1600" b="1" dirty="0" err="1">
                          <a:solidFill>
                            <a:schemeClr val="tx1"/>
                          </a:solidFill>
                          <a:latin typeface="Tahoma" pitchFamily="34" charset="0"/>
                          <a:ea typeface="Times New Roman"/>
                          <a:cs typeface="Tahoma" pitchFamily="34" charset="0"/>
                        </a:rPr>
                        <a:t>Bộ</a:t>
                      </a:r>
                      <a:r>
                        <a:rPr lang="en-US" sz="1600" b="1" dirty="0">
                          <a:solidFill>
                            <a:schemeClr val="tx1"/>
                          </a:solidFill>
                          <a:latin typeface="Tahoma" pitchFamily="34" charset="0"/>
                          <a:ea typeface="Times New Roman"/>
                          <a:cs typeface="Tahoma" pitchFamily="34" charset="0"/>
                        </a:rPr>
                        <a:t> </a:t>
                      </a:r>
                      <a:r>
                        <a:rPr lang="en-US" sz="1600" b="1" dirty="0" err="1">
                          <a:solidFill>
                            <a:schemeClr val="tx1"/>
                          </a:solidFill>
                          <a:latin typeface="Tahoma" pitchFamily="34" charset="0"/>
                          <a:ea typeface="Times New Roman"/>
                          <a:cs typeface="Tahoma" pitchFamily="34" charset="0"/>
                        </a:rPr>
                        <a:t>Giao</a:t>
                      </a:r>
                      <a:r>
                        <a:rPr lang="en-US" sz="1600" b="1" dirty="0">
                          <a:solidFill>
                            <a:schemeClr val="tx1"/>
                          </a:solidFill>
                          <a:latin typeface="Tahoma" pitchFamily="34" charset="0"/>
                          <a:ea typeface="Times New Roman"/>
                          <a:cs typeface="Tahoma" pitchFamily="34" charset="0"/>
                        </a:rPr>
                        <a:t> </a:t>
                      </a:r>
                      <a:r>
                        <a:rPr lang="en-US" sz="1600" b="1" dirty="0" err="1">
                          <a:solidFill>
                            <a:schemeClr val="tx1"/>
                          </a:solidFill>
                          <a:latin typeface="Tahoma" pitchFamily="34" charset="0"/>
                          <a:ea typeface="Times New Roman"/>
                          <a:cs typeface="Tahoma" pitchFamily="34" charset="0"/>
                        </a:rPr>
                        <a:t>thông</a:t>
                      </a:r>
                      <a:r>
                        <a:rPr lang="en-US" sz="1600" b="1" dirty="0">
                          <a:solidFill>
                            <a:schemeClr val="tx1"/>
                          </a:solidFill>
                          <a:latin typeface="Tahoma" pitchFamily="34" charset="0"/>
                          <a:ea typeface="Times New Roman"/>
                          <a:cs typeface="Tahoma" pitchFamily="34" charset="0"/>
                        </a:rPr>
                        <a:t> </a:t>
                      </a:r>
                      <a:r>
                        <a:rPr lang="en-US" sz="1600" b="1" dirty="0" err="1">
                          <a:solidFill>
                            <a:schemeClr val="tx1"/>
                          </a:solidFill>
                          <a:latin typeface="Tahoma" pitchFamily="34" charset="0"/>
                          <a:ea typeface="Times New Roman"/>
                          <a:cs typeface="Tahoma" pitchFamily="34" charset="0"/>
                        </a:rPr>
                        <a:t>vận</a:t>
                      </a:r>
                      <a:r>
                        <a:rPr lang="en-US" sz="1600" b="1" dirty="0">
                          <a:solidFill>
                            <a:schemeClr val="tx1"/>
                          </a:solidFill>
                          <a:latin typeface="Tahoma" pitchFamily="34" charset="0"/>
                          <a:ea typeface="Times New Roman"/>
                          <a:cs typeface="Tahoma" pitchFamily="34" charset="0"/>
                        </a:rPr>
                        <a:t> </a:t>
                      </a:r>
                      <a:r>
                        <a:rPr lang="en-US" sz="1600" b="1" dirty="0" err="1">
                          <a:solidFill>
                            <a:schemeClr val="tx1"/>
                          </a:solidFill>
                          <a:latin typeface="Tahoma" pitchFamily="34" charset="0"/>
                          <a:ea typeface="Times New Roman"/>
                          <a:cs typeface="Tahoma" pitchFamily="34" charset="0"/>
                        </a:rPr>
                        <a:t>tải</a:t>
                      </a:r>
                      <a:endParaRPr lang="en-US" sz="1600" b="1" dirty="0">
                        <a:solidFill>
                          <a:schemeClr val="tx1"/>
                        </a:solidFill>
                        <a:latin typeface="Tahoma" pitchFamily="34" charset="0"/>
                        <a:ea typeface="Times New Roman"/>
                        <a:cs typeface="Tahoma"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spcBef>
                          <a:spcPts val="500"/>
                        </a:spcBef>
                        <a:spcAft>
                          <a:spcPts val="500"/>
                        </a:spcAft>
                      </a:pPr>
                      <a:r>
                        <a:rPr lang="en-US" sz="1600" b="1" u="sng">
                          <a:solidFill>
                            <a:srgbClr val="0000FF"/>
                          </a:solidFill>
                          <a:latin typeface="Tahoma" pitchFamily="34" charset="0"/>
                          <a:ea typeface="Times New Roman"/>
                          <a:cs typeface="Tahoma" pitchFamily="34" charset="0"/>
                          <a:hlinkClick r:id="rId4"/>
                        </a:rPr>
                        <a:t>http://www.mt.gov.vn/</a:t>
                      </a:r>
                      <a:endParaRPr lang="en-US" sz="1600" b="1">
                        <a:latin typeface="Tahoma" pitchFamily="34" charset="0"/>
                        <a:ea typeface="Times New Roman"/>
                        <a:cs typeface="Tahoma"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2"/>
                  </a:ext>
                </a:extLst>
              </a:tr>
              <a:tr h="920689">
                <a:tc>
                  <a:txBody>
                    <a:bodyPr/>
                    <a:lstStyle/>
                    <a:p>
                      <a:pPr algn="just">
                        <a:spcBef>
                          <a:spcPts val="500"/>
                        </a:spcBef>
                        <a:spcAft>
                          <a:spcPts val="500"/>
                        </a:spcAft>
                      </a:pPr>
                      <a:r>
                        <a:rPr lang="en-US" sz="1600" b="1" kern="1200" dirty="0">
                          <a:solidFill>
                            <a:schemeClr val="tx1"/>
                          </a:solidFill>
                          <a:latin typeface="Tahoma" pitchFamily="34" charset="0"/>
                          <a:ea typeface="Times New Roman"/>
                          <a:cs typeface="Tahoma" pitchFamily="34" charset="0"/>
                        </a:rPr>
                        <a:t>4</a:t>
                      </a:r>
                      <a:r>
                        <a:rPr lang="en-US" sz="1600" b="1" kern="1200" dirty="0" smtClean="0">
                          <a:solidFill>
                            <a:schemeClr val="tx1"/>
                          </a:solidFill>
                          <a:latin typeface="Tahoma" pitchFamily="34" charset="0"/>
                          <a:ea typeface="Times New Roman"/>
                          <a:cs typeface="Tahoma" pitchFamily="34" charset="0"/>
                        </a:rPr>
                        <a:t>. Trang</a:t>
                      </a:r>
                      <a:r>
                        <a:rPr lang="en-US" sz="1600" b="1" kern="1200" baseline="0" dirty="0" smtClean="0">
                          <a:solidFill>
                            <a:schemeClr val="tx1"/>
                          </a:solidFill>
                          <a:latin typeface="Tahoma" pitchFamily="34" charset="0"/>
                          <a:ea typeface="Times New Roman"/>
                          <a:cs typeface="Tahoma" pitchFamily="34" charset="0"/>
                        </a:rPr>
                        <a:t> </a:t>
                      </a:r>
                      <a:r>
                        <a:rPr lang="en-US" sz="1600" b="1" kern="1200" baseline="0" dirty="0" err="1" smtClean="0">
                          <a:solidFill>
                            <a:schemeClr val="tx1"/>
                          </a:solidFill>
                          <a:latin typeface="Tahoma" pitchFamily="34" charset="0"/>
                          <a:ea typeface="Times New Roman"/>
                          <a:cs typeface="Tahoma" pitchFamily="34" charset="0"/>
                        </a:rPr>
                        <a:t>thông</a:t>
                      </a:r>
                      <a:r>
                        <a:rPr lang="en-US" sz="1600" b="1" kern="1200" baseline="0" dirty="0" smtClean="0">
                          <a:solidFill>
                            <a:schemeClr val="tx1"/>
                          </a:solidFill>
                          <a:latin typeface="Tahoma" pitchFamily="34" charset="0"/>
                          <a:ea typeface="Times New Roman"/>
                          <a:cs typeface="Tahoma" pitchFamily="34" charset="0"/>
                        </a:rPr>
                        <a:t> tin </a:t>
                      </a:r>
                      <a:r>
                        <a:rPr lang="en-US" sz="1600" b="1" kern="1200" baseline="0" dirty="0" err="1" smtClean="0">
                          <a:solidFill>
                            <a:schemeClr val="tx1"/>
                          </a:solidFill>
                          <a:latin typeface="Tahoma" pitchFamily="34" charset="0"/>
                          <a:ea typeface="Times New Roman"/>
                          <a:cs typeface="Tahoma" pitchFamily="34" charset="0"/>
                        </a:rPr>
                        <a:t>của</a:t>
                      </a:r>
                      <a:r>
                        <a:rPr lang="en-US" sz="1600" b="1" kern="1200" baseline="0" dirty="0" smtClean="0">
                          <a:solidFill>
                            <a:schemeClr val="tx1"/>
                          </a:solidFill>
                          <a:latin typeface="Tahoma" pitchFamily="34" charset="0"/>
                          <a:ea typeface="Times New Roman"/>
                          <a:cs typeface="Tahoma" pitchFamily="34" charset="0"/>
                        </a:rPr>
                        <a:t> </a:t>
                      </a:r>
                      <a:r>
                        <a:rPr lang="en-US" sz="1600" b="1" kern="1200" baseline="0" dirty="0" err="1" smtClean="0">
                          <a:solidFill>
                            <a:schemeClr val="tx1"/>
                          </a:solidFill>
                          <a:latin typeface="Tahoma" pitchFamily="34" charset="0"/>
                          <a:ea typeface="Times New Roman"/>
                          <a:cs typeface="Tahoma" pitchFamily="34" charset="0"/>
                        </a:rPr>
                        <a:t>Tổng</a:t>
                      </a:r>
                      <a:r>
                        <a:rPr lang="en-US" sz="1600" b="1" kern="1200" baseline="0" dirty="0" smtClean="0">
                          <a:solidFill>
                            <a:schemeClr val="tx1"/>
                          </a:solidFill>
                          <a:latin typeface="Tahoma" pitchFamily="34" charset="0"/>
                          <a:ea typeface="Times New Roman"/>
                          <a:cs typeface="Tahoma" pitchFamily="34" charset="0"/>
                        </a:rPr>
                        <a:t> </a:t>
                      </a:r>
                      <a:r>
                        <a:rPr lang="en-US" sz="1600" b="1" kern="1200" baseline="0" dirty="0" err="1" smtClean="0">
                          <a:solidFill>
                            <a:schemeClr val="tx1"/>
                          </a:solidFill>
                          <a:latin typeface="Tahoma" pitchFamily="34" charset="0"/>
                          <a:ea typeface="Times New Roman"/>
                          <a:cs typeface="Tahoma" pitchFamily="34" charset="0"/>
                        </a:rPr>
                        <a:t>cục</a:t>
                      </a:r>
                      <a:r>
                        <a:rPr lang="en-US" sz="1600" b="1" kern="1200" baseline="0" dirty="0" smtClean="0">
                          <a:solidFill>
                            <a:schemeClr val="tx1"/>
                          </a:solidFill>
                          <a:latin typeface="Tahoma" pitchFamily="34" charset="0"/>
                          <a:ea typeface="Times New Roman"/>
                          <a:cs typeface="Tahoma" pitchFamily="34" charset="0"/>
                        </a:rPr>
                        <a:t> </a:t>
                      </a:r>
                      <a:r>
                        <a:rPr lang="en-US" sz="1600" b="1" kern="1200" baseline="0" dirty="0" err="1" smtClean="0">
                          <a:solidFill>
                            <a:schemeClr val="tx1"/>
                          </a:solidFill>
                          <a:latin typeface="Tahoma" pitchFamily="34" charset="0"/>
                          <a:ea typeface="Times New Roman"/>
                          <a:cs typeface="Tahoma" pitchFamily="34" charset="0"/>
                        </a:rPr>
                        <a:t>Cảnh</a:t>
                      </a:r>
                      <a:r>
                        <a:rPr lang="en-US" sz="1600" b="1" kern="1200" baseline="0" dirty="0" smtClean="0">
                          <a:solidFill>
                            <a:schemeClr val="tx1"/>
                          </a:solidFill>
                          <a:latin typeface="Tahoma" pitchFamily="34" charset="0"/>
                          <a:ea typeface="Times New Roman"/>
                          <a:cs typeface="Tahoma" pitchFamily="34" charset="0"/>
                        </a:rPr>
                        <a:t> </a:t>
                      </a:r>
                      <a:r>
                        <a:rPr lang="en-US" sz="1600" b="1" kern="1200" baseline="0" dirty="0" err="1" smtClean="0">
                          <a:solidFill>
                            <a:schemeClr val="tx1"/>
                          </a:solidFill>
                          <a:latin typeface="Tahoma" pitchFamily="34" charset="0"/>
                          <a:ea typeface="Times New Roman"/>
                          <a:cs typeface="Tahoma" pitchFamily="34" charset="0"/>
                        </a:rPr>
                        <a:t>sát</a:t>
                      </a:r>
                      <a:r>
                        <a:rPr lang="en-US" sz="1600" b="1" kern="1200" baseline="0" dirty="0" smtClean="0">
                          <a:solidFill>
                            <a:schemeClr val="tx1"/>
                          </a:solidFill>
                          <a:latin typeface="Tahoma" pitchFamily="34" charset="0"/>
                          <a:ea typeface="Times New Roman"/>
                          <a:cs typeface="Tahoma" pitchFamily="34" charset="0"/>
                        </a:rPr>
                        <a:t> QLHC </a:t>
                      </a:r>
                      <a:r>
                        <a:rPr lang="en-US" sz="1600" b="1" kern="1200" baseline="0" dirty="0" err="1" smtClean="0">
                          <a:solidFill>
                            <a:schemeClr val="tx1"/>
                          </a:solidFill>
                          <a:latin typeface="Tahoma" pitchFamily="34" charset="0"/>
                          <a:ea typeface="Times New Roman"/>
                          <a:cs typeface="Tahoma" pitchFamily="34" charset="0"/>
                        </a:rPr>
                        <a:t>về</a:t>
                      </a:r>
                      <a:r>
                        <a:rPr lang="en-US" sz="1600" b="1" kern="1200" baseline="0" dirty="0" smtClean="0">
                          <a:solidFill>
                            <a:schemeClr val="tx1"/>
                          </a:solidFill>
                          <a:latin typeface="Tahoma" pitchFamily="34" charset="0"/>
                          <a:ea typeface="Times New Roman"/>
                          <a:cs typeface="Tahoma" pitchFamily="34" charset="0"/>
                        </a:rPr>
                        <a:t> TT ATXH</a:t>
                      </a:r>
                      <a:endParaRPr lang="en-US" sz="1600" b="1" u="none" kern="1200" dirty="0">
                        <a:solidFill>
                          <a:schemeClr val="tx1"/>
                        </a:solidFill>
                        <a:latin typeface="Tahoma" pitchFamily="34" charset="0"/>
                        <a:ea typeface="Times New Roman"/>
                        <a:cs typeface="Tahoma"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spcBef>
                          <a:spcPts val="500"/>
                        </a:spcBef>
                        <a:spcAft>
                          <a:spcPts val="500"/>
                        </a:spcAft>
                      </a:pPr>
                      <a:r>
                        <a:rPr lang="en-US" sz="1600" b="1" u="sng" dirty="0">
                          <a:solidFill>
                            <a:srgbClr val="0000FF"/>
                          </a:solidFill>
                          <a:latin typeface="Tahoma" pitchFamily="34" charset="0"/>
                          <a:ea typeface="Times New Roman"/>
                          <a:cs typeface="Tahoma" pitchFamily="34" charset="0"/>
                          <a:hlinkClick r:id="rId5"/>
                        </a:rPr>
                        <a:t>http://canhsat–ttatxh.bocongan.gov.vn</a:t>
                      </a:r>
                      <a:r>
                        <a:rPr lang="en-US" sz="1600" b="1" u="sng" dirty="0" smtClean="0">
                          <a:solidFill>
                            <a:srgbClr val="0000FF"/>
                          </a:solidFill>
                          <a:latin typeface="Tahoma" pitchFamily="34" charset="0"/>
                          <a:ea typeface="Times New Roman"/>
                          <a:cs typeface="Tahoma" pitchFamily="34" charset="0"/>
                          <a:hlinkClick r:id="rId5"/>
                        </a:rPr>
                        <a:t>/</a:t>
                      </a:r>
                      <a:endParaRPr lang="en-US" sz="1600" b="1" u="sng" dirty="0" smtClean="0">
                        <a:solidFill>
                          <a:srgbClr val="0000FF"/>
                        </a:solidFill>
                        <a:latin typeface="Tahoma" pitchFamily="34" charset="0"/>
                        <a:ea typeface="Times New Roman"/>
                        <a:cs typeface="Tahoma"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3"/>
                  </a:ext>
                </a:extLst>
              </a:tr>
              <a:tr h="920689">
                <a:tc>
                  <a:txBody>
                    <a:bodyPr/>
                    <a:lstStyle/>
                    <a:p>
                      <a:pPr algn="just">
                        <a:spcBef>
                          <a:spcPts val="500"/>
                        </a:spcBef>
                        <a:spcAft>
                          <a:spcPts val="500"/>
                        </a:spcAft>
                      </a:pPr>
                      <a:r>
                        <a:rPr lang="en-US" sz="1600" b="1" kern="1200" dirty="0">
                          <a:solidFill>
                            <a:schemeClr val="tx1"/>
                          </a:solidFill>
                          <a:latin typeface="Tahoma" pitchFamily="34" charset="0"/>
                          <a:ea typeface="Times New Roman"/>
                          <a:cs typeface="Tahoma" pitchFamily="34" charset="0"/>
                        </a:rPr>
                        <a:t>5</a:t>
                      </a:r>
                      <a:r>
                        <a:rPr lang="en-US" sz="1600" b="1" kern="1200" dirty="0" smtClean="0">
                          <a:solidFill>
                            <a:schemeClr val="tx1"/>
                          </a:solidFill>
                          <a:latin typeface="Tahoma" pitchFamily="34" charset="0"/>
                          <a:ea typeface="Times New Roman"/>
                          <a:cs typeface="Tahoma" pitchFamily="34" charset="0"/>
                        </a:rPr>
                        <a:t>. </a:t>
                      </a:r>
                      <a:r>
                        <a:rPr lang="en-US" sz="1600" b="1" kern="1200" dirty="0" err="1" smtClean="0">
                          <a:solidFill>
                            <a:schemeClr val="tx1"/>
                          </a:solidFill>
                          <a:latin typeface="Tahoma" pitchFamily="34" charset="0"/>
                          <a:ea typeface="Times New Roman"/>
                          <a:cs typeface="Tahoma" pitchFamily="34" charset="0"/>
                        </a:rPr>
                        <a:t>Cục</a:t>
                      </a:r>
                      <a:r>
                        <a:rPr lang="en-US" sz="1600" b="1" kern="1200" baseline="0" dirty="0" smtClean="0">
                          <a:solidFill>
                            <a:schemeClr val="tx1"/>
                          </a:solidFill>
                          <a:latin typeface="Tahoma" pitchFamily="34" charset="0"/>
                          <a:ea typeface="Times New Roman"/>
                          <a:cs typeface="Tahoma" pitchFamily="34" charset="0"/>
                        </a:rPr>
                        <a:t> </a:t>
                      </a:r>
                      <a:r>
                        <a:rPr lang="en-US" sz="1600" b="1" kern="1200" baseline="0" dirty="0" err="1" smtClean="0">
                          <a:solidFill>
                            <a:schemeClr val="tx1"/>
                          </a:solidFill>
                          <a:latin typeface="Tahoma" pitchFamily="34" charset="0"/>
                          <a:ea typeface="Times New Roman"/>
                          <a:cs typeface="Tahoma" pitchFamily="34" charset="0"/>
                        </a:rPr>
                        <a:t>Cảnh</a:t>
                      </a:r>
                      <a:r>
                        <a:rPr lang="en-US" sz="1600" b="1" kern="1200" baseline="0" dirty="0" smtClean="0">
                          <a:solidFill>
                            <a:schemeClr val="tx1"/>
                          </a:solidFill>
                          <a:latin typeface="Tahoma" pitchFamily="34" charset="0"/>
                          <a:ea typeface="Times New Roman"/>
                          <a:cs typeface="Tahoma" pitchFamily="34" charset="0"/>
                        </a:rPr>
                        <a:t> </a:t>
                      </a:r>
                      <a:r>
                        <a:rPr lang="en-US" sz="1600" b="1" kern="1200" baseline="0" dirty="0" err="1" smtClean="0">
                          <a:solidFill>
                            <a:schemeClr val="tx1"/>
                          </a:solidFill>
                          <a:latin typeface="Tahoma" pitchFamily="34" charset="0"/>
                          <a:ea typeface="Times New Roman"/>
                          <a:cs typeface="Tahoma" pitchFamily="34" charset="0"/>
                        </a:rPr>
                        <a:t>sát</a:t>
                      </a:r>
                      <a:r>
                        <a:rPr lang="en-US" sz="1600" b="1" kern="1200" baseline="0" dirty="0" smtClean="0">
                          <a:solidFill>
                            <a:schemeClr val="tx1"/>
                          </a:solidFill>
                          <a:latin typeface="Tahoma" pitchFamily="34" charset="0"/>
                          <a:ea typeface="Times New Roman"/>
                          <a:cs typeface="Tahoma" pitchFamily="34" charset="0"/>
                        </a:rPr>
                        <a:t> </a:t>
                      </a:r>
                      <a:r>
                        <a:rPr lang="en-US" sz="1600" b="1" kern="1200" baseline="0" dirty="0" err="1" smtClean="0">
                          <a:solidFill>
                            <a:schemeClr val="tx1"/>
                          </a:solidFill>
                          <a:latin typeface="Tahoma" pitchFamily="34" charset="0"/>
                          <a:ea typeface="Times New Roman"/>
                          <a:cs typeface="Tahoma" pitchFamily="34" charset="0"/>
                        </a:rPr>
                        <a:t>giao</a:t>
                      </a:r>
                      <a:r>
                        <a:rPr lang="en-US" sz="1600" b="1" kern="1200" baseline="0" dirty="0" smtClean="0">
                          <a:solidFill>
                            <a:schemeClr val="tx1"/>
                          </a:solidFill>
                          <a:latin typeface="Tahoma" pitchFamily="34" charset="0"/>
                          <a:ea typeface="Times New Roman"/>
                          <a:cs typeface="Tahoma" pitchFamily="34" charset="0"/>
                        </a:rPr>
                        <a:t> </a:t>
                      </a:r>
                      <a:r>
                        <a:rPr lang="en-US" sz="1600" b="1" kern="1200" baseline="0" dirty="0" err="1" smtClean="0">
                          <a:solidFill>
                            <a:schemeClr val="tx1"/>
                          </a:solidFill>
                          <a:latin typeface="Tahoma" pitchFamily="34" charset="0"/>
                          <a:ea typeface="Times New Roman"/>
                          <a:cs typeface="Tahoma" pitchFamily="34" charset="0"/>
                        </a:rPr>
                        <a:t>thông</a:t>
                      </a:r>
                      <a:endParaRPr lang="en-US" sz="1600" b="1" kern="1200" dirty="0">
                        <a:solidFill>
                          <a:schemeClr val="tx1"/>
                        </a:solidFill>
                        <a:latin typeface="Tahoma" pitchFamily="34" charset="0"/>
                        <a:ea typeface="Times New Roman"/>
                        <a:cs typeface="Tahoma"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spcBef>
                          <a:spcPts val="500"/>
                        </a:spcBef>
                        <a:spcAft>
                          <a:spcPts val="500"/>
                        </a:spcAft>
                      </a:pPr>
                      <a:r>
                        <a:rPr lang="en-US" sz="1600" b="1" u="sng" kern="1200" dirty="0">
                          <a:solidFill>
                            <a:srgbClr val="0000FF"/>
                          </a:solidFill>
                          <a:latin typeface="Tahoma" pitchFamily="34" charset="0"/>
                          <a:ea typeface="Times New Roman"/>
                          <a:cs typeface="Tahoma" pitchFamily="34" charset="0"/>
                          <a:hlinkClick r:id="rId6"/>
                        </a:rPr>
                        <a:t>http://csgt.vn</a:t>
                      </a:r>
                      <a:endParaRPr lang="en-US" sz="1600" b="1" u="sng" kern="1200" dirty="0">
                        <a:solidFill>
                          <a:srgbClr val="0000FF"/>
                        </a:solidFill>
                        <a:latin typeface="Tahoma" pitchFamily="34" charset="0"/>
                        <a:ea typeface="Times New Roman"/>
                        <a:cs typeface="Tahoma"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4"/>
                  </a:ext>
                </a:extLst>
              </a:tr>
              <a:tr h="613793">
                <a:tc>
                  <a:txBody>
                    <a:bodyPr/>
                    <a:lstStyle/>
                    <a:p>
                      <a:pPr algn="just">
                        <a:spcBef>
                          <a:spcPts val="500"/>
                        </a:spcBef>
                        <a:spcAft>
                          <a:spcPts val="500"/>
                        </a:spcAft>
                      </a:pPr>
                      <a:r>
                        <a:rPr lang="en-US" sz="1600" b="1" kern="1200" dirty="0">
                          <a:solidFill>
                            <a:schemeClr val="tx1"/>
                          </a:solidFill>
                          <a:latin typeface="Tahoma" pitchFamily="34" charset="0"/>
                          <a:ea typeface="Times New Roman"/>
                          <a:cs typeface="Tahoma" pitchFamily="34" charset="0"/>
                        </a:rPr>
                        <a:t>6</a:t>
                      </a:r>
                      <a:r>
                        <a:rPr lang="en-US" sz="1600" b="1" kern="1200" dirty="0" smtClean="0">
                          <a:solidFill>
                            <a:schemeClr val="tx1"/>
                          </a:solidFill>
                          <a:latin typeface="Tahoma" pitchFamily="34" charset="0"/>
                          <a:ea typeface="Times New Roman"/>
                          <a:cs typeface="Tahoma" pitchFamily="34" charset="0"/>
                        </a:rPr>
                        <a:t>. </a:t>
                      </a:r>
                      <a:r>
                        <a:rPr lang="en-US" sz="1600" b="1" kern="1200" dirty="0" err="1" smtClean="0">
                          <a:solidFill>
                            <a:schemeClr val="tx1"/>
                          </a:solidFill>
                          <a:latin typeface="Tahoma" pitchFamily="34" charset="0"/>
                          <a:ea typeface="Times New Roman"/>
                          <a:cs typeface="Tahoma" pitchFamily="34" charset="0"/>
                        </a:rPr>
                        <a:t>Báo</a:t>
                      </a:r>
                      <a:r>
                        <a:rPr lang="en-US" sz="1600" b="1" kern="1200" baseline="0" dirty="0" smtClean="0">
                          <a:solidFill>
                            <a:schemeClr val="tx1"/>
                          </a:solidFill>
                          <a:latin typeface="Tahoma" pitchFamily="34" charset="0"/>
                          <a:ea typeface="Times New Roman"/>
                          <a:cs typeface="Tahoma" pitchFamily="34" charset="0"/>
                        </a:rPr>
                        <a:t> </a:t>
                      </a:r>
                      <a:r>
                        <a:rPr lang="en-US" sz="1600" b="1" kern="1200" baseline="0" dirty="0" err="1" smtClean="0">
                          <a:solidFill>
                            <a:schemeClr val="tx1"/>
                          </a:solidFill>
                          <a:latin typeface="Tahoma" pitchFamily="34" charset="0"/>
                          <a:ea typeface="Times New Roman"/>
                          <a:cs typeface="Tahoma" pitchFamily="34" charset="0"/>
                        </a:rPr>
                        <a:t>Giao</a:t>
                      </a:r>
                      <a:r>
                        <a:rPr lang="en-US" sz="1600" b="1" kern="1200" baseline="0" dirty="0" smtClean="0">
                          <a:solidFill>
                            <a:schemeClr val="tx1"/>
                          </a:solidFill>
                          <a:latin typeface="Tahoma" pitchFamily="34" charset="0"/>
                          <a:ea typeface="Times New Roman"/>
                          <a:cs typeface="Tahoma" pitchFamily="34" charset="0"/>
                        </a:rPr>
                        <a:t> </a:t>
                      </a:r>
                      <a:r>
                        <a:rPr lang="en-US" sz="1600" b="1" kern="1200" baseline="0" dirty="0" err="1" smtClean="0">
                          <a:solidFill>
                            <a:schemeClr val="tx1"/>
                          </a:solidFill>
                          <a:latin typeface="Tahoma" pitchFamily="34" charset="0"/>
                          <a:ea typeface="Times New Roman"/>
                          <a:cs typeface="Tahoma" pitchFamily="34" charset="0"/>
                        </a:rPr>
                        <a:t>thông</a:t>
                      </a:r>
                      <a:r>
                        <a:rPr lang="en-US" sz="1600" b="1" kern="1200" baseline="0" dirty="0" smtClean="0">
                          <a:solidFill>
                            <a:schemeClr val="tx1"/>
                          </a:solidFill>
                          <a:latin typeface="Tahoma" pitchFamily="34" charset="0"/>
                          <a:ea typeface="Times New Roman"/>
                          <a:cs typeface="Tahoma" pitchFamily="34" charset="0"/>
                        </a:rPr>
                        <a:t> </a:t>
                      </a:r>
                      <a:r>
                        <a:rPr lang="en-US" sz="1600" b="1" kern="1200" baseline="0" dirty="0" err="1" smtClean="0">
                          <a:solidFill>
                            <a:schemeClr val="tx1"/>
                          </a:solidFill>
                          <a:latin typeface="Tahoma" pitchFamily="34" charset="0"/>
                          <a:ea typeface="Times New Roman"/>
                          <a:cs typeface="Tahoma" pitchFamily="34" charset="0"/>
                        </a:rPr>
                        <a:t>vân</a:t>
                      </a:r>
                      <a:r>
                        <a:rPr lang="en-US" sz="1600" b="1" kern="1200" baseline="0" dirty="0" smtClean="0">
                          <a:solidFill>
                            <a:schemeClr val="tx1"/>
                          </a:solidFill>
                          <a:latin typeface="Tahoma" pitchFamily="34" charset="0"/>
                          <a:ea typeface="Times New Roman"/>
                          <a:cs typeface="Tahoma" pitchFamily="34" charset="0"/>
                        </a:rPr>
                        <a:t> </a:t>
                      </a:r>
                      <a:r>
                        <a:rPr lang="en-US" sz="1600" b="1" kern="1200" baseline="0" dirty="0" err="1" smtClean="0">
                          <a:solidFill>
                            <a:schemeClr val="tx1"/>
                          </a:solidFill>
                          <a:latin typeface="Tahoma" pitchFamily="34" charset="0"/>
                          <a:ea typeface="Times New Roman"/>
                          <a:cs typeface="Tahoma" pitchFamily="34" charset="0"/>
                        </a:rPr>
                        <a:t>tải</a:t>
                      </a:r>
                      <a:r>
                        <a:rPr lang="en-US" sz="1600" b="1" kern="1200" baseline="0" dirty="0" smtClean="0">
                          <a:solidFill>
                            <a:schemeClr val="tx1"/>
                          </a:solidFill>
                          <a:latin typeface="Tahoma" pitchFamily="34" charset="0"/>
                          <a:ea typeface="Times New Roman"/>
                          <a:cs typeface="Tahoma" pitchFamily="34" charset="0"/>
                        </a:rPr>
                        <a:t> </a:t>
                      </a:r>
                      <a:r>
                        <a:rPr lang="en-US" sz="1600" b="1" kern="1200" baseline="0" dirty="0" err="1" smtClean="0">
                          <a:solidFill>
                            <a:schemeClr val="tx1"/>
                          </a:solidFill>
                          <a:latin typeface="Tahoma" pitchFamily="34" charset="0"/>
                          <a:ea typeface="Times New Roman"/>
                          <a:cs typeface="Tahoma" pitchFamily="34" charset="0"/>
                        </a:rPr>
                        <a:t>điện</a:t>
                      </a:r>
                      <a:r>
                        <a:rPr lang="en-US" sz="1600" b="1" kern="1200" baseline="0" dirty="0" smtClean="0">
                          <a:solidFill>
                            <a:schemeClr val="tx1"/>
                          </a:solidFill>
                          <a:latin typeface="Tahoma" pitchFamily="34" charset="0"/>
                          <a:ea typeface="Times New Roman"/>
                          <a:cs typeface="Tahoma" pitchFamily="34" charset="0"/>
                        </a:rPr>
                        <a:t> </a:t>
                      </a:r>
                      <a:r>
                        <a:rPr lang="en-US" sz="1600" b="1" kern="1200" baseline="0" dirty="0" err="1" smtClean="0">
                          <a:solidFill>
                            <a:schemeClr val="tx1"/>
                          </a:solidFill>
                          <a:latin typeface="Tahoma" pitchFamily="34" charset="0"/>
                          <a:ea typeface="Times New Roman"/>
                          <a:cs typeface="Tahoma" pitchFamily="34" charset="0"/>
                        </a:rPr>
                        <a:t>tử</a:t>
                      </a:r>
                      <a:endParaRPr lang="en-US" sz="1600" b="1" kern="1200" dirty="0">
                        <a:solidFill>
                          <a:schemeClr val="tx1"/>
                        </a:solidFill>
                        <a:latin typeface="Tahoma" pitchFamily="34" charset="0"/>
                        <a:ea typeface="Times New Roman"/>
                        <a:cs typeface="Tahoma"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spcBef>
                          <a:spcPts val="500"/>
                        </a:spcBef>
                        <a:spcAft>
                          <a:spcPts val="500"/>
                        </a:spcAft>
                      </a:pPr>
                      <a:r>
                        <a:rPr lang="en-US" sz="1600" b="1" u="sng" dirty="0">
                          <a:solidFill>
                            <a:srgbClr val="0000FF"/>
                          </a:solidFill>
                          <a:latin typeface="Tahoma" pitchFamily="34" charset="0"/>
                          <a:ea typeface="Times New Roman"/>
                          <a:cs typeface="Tahoma" pitchFamily="34" charset="0"/>
                          <a:hlinkClick r:id="rId7"/>
                        </a:rPr>
                        <a:t>http://giaothongvantai.com.vn/</a:t>
                      </a:r>
                      <a:endParaRPr lang="en-US" sz="1600" b="1" dirty="0">
                        <a:latin typeface="Tahoma" pitchFamily="34" charset="0"/>
                        <a:ea typeface="Times New Roman"/>
                        <a:cs typeface="Tahoma"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5"/>
                  </a:ext>
                </a:extLst>
              </a:tr>
              <a:tr h="613793">
                <a:tc>
                  <a:txBody>
                    <a:bodyPr/>
                    <a:lstStyle/>
                    <a:p>
                      <a:pPr algn="just">
                        <a:spcBef>
                          <a:spcPts val="500"/>
                        </a:spcBef>
                        <a:spcAft>
                          <a:spcPts val="500"/>
                        </a:spcAft>
                      </a:pPr>
                      <a:r>
                        <a:rPr lang="en-US" sz="1600" b="1" kern="1200" dirty="0">
                          <a:solidFill>
                            <a:schemeClr val="tx1"/>
                          </a:solidFill>
                          <a:latin typeface="Tahoma" pitchFamily="34" charset="0"/>
                          <a:ea typeface="Times New Roman"/>
                          <a:cs typeface="Tahoma" pitchFamily="34" charset="0"/>
                        </a:rPr>
                        <a:t>7. </a:t>
                      </a:r>
                      <a:r>
                        <a:rPr lang="en-US" sz="1600" b="1" kern="1200" dirty="0" err="1">
                          <a:solidFill>
                            <a:schemeClr val="tx1"/>
                          </a:solidFill>
                          <a:latin typeface="Tahoma" pitchFamily="34" charset="0"/>
                          <a:ea typeface="Times New Roman"/>
                          <a:cs typeface="Tahoma" pitchFamily="34" charset="0"/>
                        </a:rPr>
                        <a:t>Giao</a:t>
                      </a:r>
                      <a:r>
                        <a:rPr lang="en-US" sz="1600" b="1" kern="1200" dirty="0">
                          <a:solidFill>
                            <a:schemeClr val="tx1"/>
                          </a:solidFill>
                          <a:latin typeface="Tahoma" pitchFamily="34" charset="0"/>
                          <a:ea typeface="Times New Roman"/>
                          <a:cs typeface="Tahoma" pitchFamily="34" charset="0"/>
                        </a:rPr>
                        <a:t> </a:t>
                      </a:r>
                      <a:r>
                        <a:rPr lang="en-US" sz="1600" b="1" kern="1200" dirty="0" err="1">
                          <a:solidFill>
                            <a:schemeClr val="tx1"/>
                          </a:solidFill>
                          <a:latin typeface="Tahoma" pitchFamily="34" charset="0"/>
                          <a:ea typeface="Times New Roman"/>
                          <a:cs typeface="Tahoma" pitchFamily="34" charset="0"/>
                        </a:rPr>
                        <a:t>thông</a:t>
                      </a:r>
                      <a:r>
                        <a:rPr lang="en-US" sz="1600" b="1" kern="1200" dirty="0">
                          <a:solidFill>
                            <a:schemeClr val="tx1"/>
                          </a:solidFill>
                          <a:latin typeface="Tahoma" pitchFamily="34" charset="0"/>
                          <a:ea typeface="Times New Roman"/>
                          <a:cs typeface="Tahoma" pitchFamily="34" charset="0"/>
                        </a:rPr>
                        <a:t> </a:t>
                      </a:r>
                      <a:r>
                        <a:rPr lang="en-US" sz="1600" b="1" kern="1200" dirty="0" err="1">
                          <a:solidFill>
                            <a:schemeClr val="tx1"/>
                          </a:solidFill>
                          <a:latin typeface="Tahoma" pitchFamily="34" charset="0"/>
                          <a:ea typeface="Times New Roman"/>
                          <a:cs typeface="Tahoma" pitchFamily="34" charset="0"/>
                        </a:rPr>
                        <a:t>thông</a:t>
                      </a:r>
                      <a:r>
                        <a:rPr lang="en-US" sz="1600" b="1" kern="1200" dirty="0">
                          <a:solidFill>
                            <a:schemeClr val="tx1"/>
                          </a:solidFill>
                          <a:latin typeface="Tahoma" pitchFamily="34" charset="0"/>
                          <a:ea typeface="Times New Roman"/>
                          <a:cs typeface="Tahoma" pitchFamily="34" charset="0"/>
                        </a:rPr>
                        <a:t> minh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spcBef>
                          <a:spcPts val="500"/>
                        </a:spcBef>
                        <a:spcAft>
                          <a:spcPts val="500"/>
                        </a:spcAft>
                      </a:pPr>
                      <a:r>
                        <a:rPr lang="en-US" sz="1600" b="1" u="sng" kern="1200" dirty="0">
                          <a:solidFill>
                            <a:srgbClr val="0000FF"/>
                          </a:solidFill>
                          <a:latin typeface="Tahoma" pitchFamily="34" charset="0"/>
                          <a:ea typeface="Times New Roman"/>
                          <a:cs typeface="Tahoma" pitchFamily="34" charset="0"/>
                        </a:rPr>
                        <a:t>http://gttm.go.vn/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6"/>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ular Callout 8"/>
          <p:cNvSpPr/>
          <p:nvPr/>
        </p:nvSpPr>
        <p:spPr>
          <a:xfrm>
            <a:off x="154013" y="1162050"/>
            <a:ext cx="6629399" cy="3867150"/>
          </a:xfrm>
          <a:prstGeom prst="wedgeRoundRectCallout">
            <a:avLst>
              <a:gd name="adj1" fmla="val 58954"/>
              <a:gd name="adj2" fmla="val 18388"/>
              <a:gd name="adj3" fmla="val 16667"/>
            </a:avLst>
          </a:prstGeom>
          <a:solidFill>
            <a:srgbClr val="92D050"/>
          </a:solidFill>
          <a:ln w="25400">
            <a:noFill/>
            <a:miter lim="800000"/>
            <a:headEnd/>
            <a:tailEnd/>
          </a:ln>
        </p:spPr>
        <p:txBody>
          <a:bodyPr anchor="ctr"/>
          <a:lstStyle/>
          <a:p>
            <a:pPr marL="342900" indent="-342900" algn="just" eaLnBrk="1" hangingPunct="1">
              <a:lnSpc>
                <a:spcPct val="150000"/>
              </a:lnSpc>
              <a:buFont typeface="Arial" panose="020B0604020202020204" pitchFamily="34" charset="0"/>
              <a:buChar char="•"/>
              <a:defRPr/>
            </a:pPr>
            <a:r>
              <a:rPr lang="en-US" sz="2400" b="1" dirty="0" err="1" smtClean="0">
                <a:solidFill>
                  <a:schemeClr val="tx1">
                    <a:lumMod val="95000"/>
                    <a:lumOff val="5000"/>
                  </a:schemeClr>
                </a:solidFill>
                <a:latin typeface="Tahoma" pitchFamily="34" charset="0"/>
                <a:cs typeface="Tahoma" pitchFamily="34" charset="0"/>
              </a:rPr>
              <a:t>Hãy</a:t>
            </a:r>
            <a:r>
              <a:rPr lang="en-US" sz="2400" b="1" dirty="0" smtClean="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nghiêm</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chỉnh</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chấp</a:t>
            </a:r>
            <a:r>
              <a:rPr lang="en-US" sz="2400" b="1" dirty="0">
                <a:solidFill>
                  <a:schemeClr val="tx1">
                    <a:lumMod val="95000"/>
                    <a:lumOff val="5000"/>
                  </a:schemeClr>
                </a:solidFill>
                <a:latin typeface="Tahoma" pitchFamily="34" charset="0"/>
                <a:cs typeface="Tahoma" pitchFamily="34" charset="0"/>
              </a:rPr>
              <a:t> </a:t>
            </a:r>
            <a:r>
              <a:rPr lang="en-US" sz="2400" b="1" dirty="0" err="1" smtClean="0">
                <a:solidFill>
                  <a:schemeClr val="tx1">
                    <a:lumMod val="95000"/>
                    <a:lumOff val="5000"/>
                  </a:schemeClr>
                </a:solidFill>
                <a:latin typeface="Tahoma" pitchFamily="34" charset="0"/>
                <a:cs typeface="Tahoma" pitchFamily="34" charset="0"/>
              </a:rPr>
              <a:t>hành</a:t>
            </a:r>
            <a:r>
              <a:rPr lang="en-US" sz="2400" b="1" dirty="0">
                <a:solidFill>
                  <a:schemeClr val="tx1">
                    <a:lumMod val="95000"/>
                    <a:lumOff val="5000"/>
                  </a:schemeClr>
                </a:solidFill>
                <a:latin typeface="Tahoma" pitchFamily="34" charset="0"/>
                <a:cs typeface="Tahoma" pitchFamily="34" charset="0"/>
              </a:rPr>
              <a:t> </a:t>
            </a:r>
            <a:r>
              <a:rPr lang="en-US" sz="2400" b="1" dirty="0" err="1" smtClean="0">
                <a:solidFill>
                  <a:schemeClr val="tx1">
                    <a:lumMod val="95000"/>
                    <a:lumOff val="5000"/>
                  </a:schemeClr>
                </a:solidFill>
                <a:latin typeface="Tahoma" pitchFamily="34" charset="0"/>
                <a:cs typeface="Tahoma" pitchFamily="34" charset="0"/>
              </a:rPr>
              <a:t>pháp</a:t>
            </a:r>
            <a:r>
              <a:rPr lang="en-US" sz="2400" b="1" dirty="0" smtClean="0">
                <a:solidFill>
                  <a:schemeClr val="tx1">
                    <a:lumMod val="95000"/>
                    <a:lumOff val="5000"/>
                  </a:schemeClr>
                </a:solidFill>
                <a:latin typeface="Tahoma" pitchFamily="34" charset="0"/>
                <a:cs typeface="Tahoma" pitchFamily="34" charset="0"/>
              </a:rPr>
              <a:t> </a:t>
            </a:r>
            <a:r>
              <a:rPr lang="en-US" sz="2400" b="1" dirty="0" err="1" smtClean="0">
                <a:solidFill>
                  <a:schemeClr val="tx1">
                    <a:lumMod val="95000"/>
                    <a:lumOff val="5000"/>
                  </a:schemeClr>
                </a:solidFill>
                <a:latin typeface="Tahoma" pitchFamily="34" charset="0"/>
                <a:cs typeface="Tahoma" pitchFamily="34" charset="0"/>
              </a:rPr>
              <a:t>luật</a:t>
            </a:r>
            <a:r>
              <a:rPr lang="en-US" sz="2400" b="1" dirty="0" smtClean="0">
                <a:solidFill>
                  <a:schemeClr val="tx1">
                    <a:lumMod val="95000"/>
                    <a:lumOff val="5000"/>
                  </a:schemeClr>
                </a:solidFill>
                <a:latin typeface="Tahoma" pitchFamily="34" charset="0"/>
                <a:cs typeface="Tahoma" pitchFamily="34" charset="0"/>
              </a:rPr>
              <a:t> </a:t>
            </a:r>
            <a:r>
              <a:rPr lang="en-US" sz="2400" b="1" dirty="0" err="1" smtClean="0">
                <a:solidFill>
                  <a:schemeClr val="tx1">
                    <a:lumMod val="95000"/>
                    <a:lumOff val="5000"/>
                  </a:schemeClr>
                </a:solidFill>
                <a:latin typeface="Tahoma" pitchFamily="34" charset="0"/>
                <a:cs typeface="Tahoma" pitchFamily="34" charset="0"/>
              </a:rPr>
              <a:t>về</a:t>
            </a:r>
            <a:r>
              <a:rPr lang="en-US" sz="2400" b="1" dirty="0" smtClean="0">
                <a:solidFill>
                  <a:schemeClr val="tx1">
                    <a:lumMod val="95000"/>
                    <a:lumOff val="5000"/>
                  </a:schemeClr>
                </a:solidFill>
                <a:latin typeface="Tahoma" pitchFamily="34" charset="0"/>
                <a:cs typeface="Tahoma" pitchFamily="34" charset="0"/>
              </a:rPr>
              <a:t> </a:t>
            </a:r>
            <a:r>
              <a:rPr lang="en-US" sz="2400" b="1" dirty="0" err="1" smtClean="0">
                <a:solidFill>
                  <a:schemeClr val="tx1">
                    <a:lumMod val="95000"/>
                    <a:lumOff val="5000"/>
                  </a:schemeClr>
                </a:solidFill>
                <a:latin typeface="Tahoma" pitchFamily="34" charset="0"/>
                <a:cs typeface="Tahoma" pitchFamily="34" charset="0"/>
              </a:rPr>
              <a:t>trật</a:t>
            </a:r>
            <a:r>
              <a:rPr lang="en-US" sz="2400" b="1" dirty="0" smtClean="0">
                <a:solidFill>
                  <a:schemeClr val="tx1">
                    <a:lumMod val="95000"/>
                    <a:lumOff val="5000"/>
                  </a:schemeClr>
                </a:solidFill>
                <a:latin typeface="Tahoma" pitchFamily="34" charset="0"/>
                <a:cs typeface="Tahoma" pitchFamily="34" charset="0"/>
              </a:rPr>
              <a:t> </a:t>
            </a:r>
            <a:r>
              <a:rPr lang="en-US" sz="2400" b="1" dirty="0" err="1" smtClean="0">
                <a:solidFill>
                  <a:schemeClr val="tx1">
                    <a:lumMod val="95000"/>
                    <a:lumOff val="5000"/>
                  </a:schemeClr>
                </a:solidFill>
                <a:latin typeface="Tahoma" pitchFamily="34" charset="0"/>
                <a:cs typeface="Tahoma" pitchFamily="34" charset="0"/>
              </a:rPr>
              <a:t>tự</a:t>
            </a:r>
            <a:r>
              <a:rPr lang="en-US" sz="2400" b="1" dirty="0" smtClean="0">
                <a:solidFill>
                  <a:schemeClr val="tx1">
                    <a:lumMod val="95000"/>
                    <a:lumOff val="5000"/>
                  </a:schemeClr>
                </a:solidFill>
                <a:latin typeface="Tahoma" pitchFamily="34" charset="0"/>
                <a:cs typeface="Tahoma" pitchFamily="34" charset="0"/>
              </a:rPr>
              <a:t> an </a:t>
            </a:r>
            <a:r>
              <a:rPr lang="en-US" sz="2400" b="1" dirty="0" err="1" smtClean="0">
                <a:solidFill>
                  <a:schemeClr val="tx1">
                    <a:lumMod val="95000"/>
                    <a:lumOff val="5000"/>
                  </a:schemeClr>
                </a:solidFill>
                <a:latin typeface="Tahoma" pitchFamily="34" charset="0"/>
                <a:cs typeface="Tahoma" pitchFamily="34" charset="0"/>
              </a:rPr>
              <a:t>toàn</a:t>
            </a:r>
            <a:r>
              <a:rPr lang="en-US" sz="2400" b="1" dirty="0" smtClean="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giao</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thông</a:t>
            </a:r>
            <a:r>
              <a:rPr lang="en-US" sz="2400" b="1" dirty="0">
                <a:solidFill>
                  <a:schemeClr val="tx1">
                    <a:lumMod val="95000"/>
                    <a:lumOff val="5000"/>
                  </a:schemeClr>
                </a:solidFill>
                <a:latin typeface="Tahoma" pitchFamily="34" charset="0"/>
                <a:cs typeface="Tahoma" pitchFamily="34" charset="0"/>
              </a:rPr>
              <a:t> </a:t>
            </a:r>
            <a:r>
              <a:rPr lang="en-US" sz="2400" b="1" dirty="0" err="1" smtClean="0">
                <a:solidFill>
                  <a:schemeClr val="tx1">
                    <a:lumMod val="95000"/>
                    <a:lumOff val="5000"/>
                  </a:schemeClr>
                </a:solidFill>
                <a:latin typeface="Tahoma" pitchFamily="34" charset="0"/>
                <a:cs typeface="Tahoma" pitchFamily="34" charset="0"/>
              </a:rPr>
              <a:t>và</a:t>
            </a:r>
            <a:r>
              <a:rPr lang="en-US" sz="2400" b="1" dirty="0" smtClean="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luôn</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chú</a:t>
            </a:r>
            <a:r>
              <a:rPr lang="en-US" sz="2400" b="1" dirty="0">
                <a:solidFill>
                  <a:schemeClr val="tx1">
                    <a:lumMod val="95000"/>
                    <a:lumOff val="5000"/>
                  </a:schemeClr>
                </a:solidFill>
                <a:latin typeface="Tahoma" pitchFamily="34" charset="0"/>
                <a:cs typeface="Tahoma" pitchFamily="34" charset="0"/>
              </a:rPr>
              <a:t> ý an </a:t>
            </a:r>
            <a:r>
              <a:rPr lang="en-US" sz="2400" b="1" dirty="0" err="1">
                <a:solidFill>
                  <a:schemeClr val="tx1">
                    <a:lumMod val="95000"/>
                    <a:lumOff val="5000"/>
                  </a:schemeClr>
                </a:solidFill>
                <a:latin typeface="Tahoma" pitchFamily="34" charset="0"/>
                <a:cs typeface="Tahoma" pitchFamily="34" charset="0"/>
              </a:rPr>
              <a:t>toàn</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khi</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tham</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gia</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giao</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thông</a:t>
            </a:r>
            <a:r>
              <a:rPr lang="en-US" sz="2400" b="1" dirty="0">
                <a:solidFill>
                  <a:schemeClr val="tx1">
                    <a:lumMod val="95000"/>
                    <a:lumOff val="5000"/>
                  </a:schemeClr>
                </a:solidFill>
                <a:latin typeface="Tahoma" pitchFamily="34" charset="0"/>
                <a:cs typeface="Tahoma" pitchFamily="34" charset="0"/>
              </a:rPr>
              <a:t>!</a:t>
            </a:r>
          </a:p>
          <a:p>
            <a:pPr marL="342900" indent="-342900" algn="just" eaLnBrk="1" hangingPunct="1">
              <a:lnSpc>
                <a:spcPct val="150000"/>
              </a:lnSpc>
              <a:buFont typeface="Arial" panose="020B0604020202020204" pitchFamily="34" charset="0"/>
              <a:buChar char="•"/>
              <a:defRPr/>
            </a:pPr>
            <a:r>
              <a:rPr lang="en-US" sz="2400" b="1" dirty="0" err="1">
                <a:solidFill>
                  <a:schemeClr val="tx1">
                    <a:lumMod val="95000"/>
                    <a:lumOff val="5000"/>
                  </a:schemeClr>
                </a:solidFill>
                <a:latin typeface="Tahoma" pitchFamily="34" charset="0"/>
                <a:cs typeface="Tahoma" pitchFamily="34" charset="0"/>
              </a:rPr>
              <a:t>Chúc</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các</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bạn</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tham</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gia</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giao</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thông</a:t>
            </a:r>
            <a:r>
              <a:rPr lang="en-US" sz="2400" b="1" dirty="0">
                <a:solidFill>
                  <a:schemeClr val="tx1">
                    <a:lumMod val="95000"/>
                    <a:lumOff val="5000"/>
                  </a:schemeClr>
                </a:solidFill>
                <a:latin typeface="Tahoma" pitchFamily="34" charset="0"/>
                <a:cs typeface="Tahoma" pitchFamily="34" charset="0"/>
              </a:rPr>
              <a:t>                    an </a:t>
            </a:r>
            <a:r>
              <a:rPr lang="en-US" sz="2400" b="1" dirty="0" err="1">
                <a:solidFill>
                  <a:schemeClr val="tx1">
                    <a:lumMod val="95000"/>
                    <a:lumOff val="5000"/>
                  </a:schemeClr>
                </a:solidFill>
                <a:latin typeface="Tahoma" pitchFamily="34" charset="0"/>
                <a:cs typeface="Tahoma" pitchFamily="34" charset="0"/>
              </a:rPr>
              <a:t>toàn</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và</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là</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những</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tuyên</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truyền</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viên</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xuất</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sắc</a:t>
            </a:r>
            <a:r>
              <a:rPr lang="en-US" sz="2400" b="1" dirty="0">
                <a:solidFill>
                  <a:schemeClr val="tx1">
                    <a:lumMod val="95000"/>
                    <a:lumOff val="5000"/>
                  </a:schemeClr>
                </a:solidFill>
                <a:latin typeface="Tahoma" pitchFamily="34" charset="0"/>
                <a:cs typeface="Tahoma" pitchFamily="34" charset="0"/>
              </a:rPr>
              <a:t> </a:t>
            </a:r>
            <a:r>
              <a:rPr lang="en-US" sz="2400" b="1" dirty="0" err="1">
                <a:solidFill>
                  <a:schemeClr val="tx1">
                    <a:lumMod val="95000"/>
                    <a:lumOff val="5000"/>
                  </a:schemeClr>
                </a:solidFill>
                <a:latin typeface="Tahoma" pitchFamily="34" charset="0"/>
                <a:cs typeface="Tahoma" pitchFamily="34" charset="0"/>
              </a:rPr>
              <a:t>về</a:t>
            </a:r>
            <a:r>
              <a:rPr lang="en-US" sz="2400" b="1" dirty="0">
                <a:solidFill>
                  <a:schemeClr val="tx1">
                    <a:lumMod val="95000"/>
                    <a:lumOff val="5000"/>
                  </a:schemeClr>
                </a:solidFill>
                <a:latin typeface="Tahoma" pitchFamily="34" charset="0"/>
                <a:cs typeface="Tahoma" pitchFamily="34" charset="0"/>
              </a:rPr>
              <a:t> </a:t>
            </a:r>
            <a:r>
              <a:rPr lang="en-US" sz="2400" b="1" dirty="0" smtClean="0">
                <a:solidFill>
                  <a:schemeClr val="tx1">
                    <a:lumMod val="95000"/>
                    <a:lumOff val="5000"/>
                  </a:schemeClr>
                </a:solidFill>
                <a:latin typeface="Tahoma" pitchFamily="34" charset="0"/>
                <a:cs typeface="Tahoma" pitchFamily="34" charset="0"/>
              </a:rPr>
              <a:t>An </a:t>
            </a:r>
            <a:r>
              <a:rPr lang="en-US" sz="2400" b="1" dirty="0" err="1" smtClean="0">
                <a:solidFill>
                  <a:schemeClr val="tx1">
                    <a:lumMod val="95000"/>
                    <a:lumOff val="5000"/>
                  </a:schemeClr>
                </a:solidFill>
                <a:latin typeface="Tahoma" pitchFamily="34" charset="0"/>
                <a:cs typeface="Tahoma" pitchFamily="34" charset="0"/>
              </a:rPr>
              <a:t>toàn</a:t>
            </a:r>
            <a:r>
              <a:rPr lang="en-US" sz="2400" b="1" dirty="0" smtClean="0">
                <a:solidFill>
                  <a:schemeClr val="tx1">
                    <a:lumMod val="95000"/>
                    <a:lumOff val="5000"/>
                  </a:schemeClr>
                </a:solidFill>
                <a:latin typeface="Tahoma" pitchFamily="34" charset="0"/>
                <a:cs typeface="Tahoma" pitchFamily="34" charset="0"/>
              </a:rPr>
              <a:t> </a:t>
            </a:r>
            <a:r>
              <a:rPr lang="en-US" sz="2400" b="1" dirty="0" err="1" smtClean="0">
                <a:solidFill>
                  <a:schemeClr val="tx1">
                    <a:lumMod val="95000"/>
                    <a:lumOff val="5000"/>
                  </a:schemeClr>
                </a:solidFill>
                <a:latin typeface="Tahoma" pitchFamily="34" charset="0"/>
                <a:cs typeface="Tahoma" pitchFamily="34" charset="0"/>
              </a:rPr>
              <a:t>giao</a:t>
            </a:r>
            <a:r>
              <a:rPr lang="en-US" sz="2400" b="1" dirty="0" smtClean="0">
                <a:solidFill>
                  <a:schemeClr val="tx1">
                    <a:lumMod val="95000"/>
                    <a:lumOff val="5000"/>
                  </a:schemeClr>
                </a:solidFill>
                <a:latin typeface="Tahoma" pitchFamily="34" charset="0"/>
                <a:cs typeface="Tahoma" pitchFamily="34" charset="0"/>
              </a:rPr>
              <a:t> </a:t>
            </a:r>
            <a:r>
              <a:rPr lang="en-US" sz="2400" b="1" dirty="0" err="1" smtClean="0">
                <a:solidFill>
                  <a:schemeClr val="tx1">
                    <a:lumMod val="95000"/>
                    <a:lumOff val="5000"/>
                  </a:schemeClr>
                </a:solidFill>
                <a:latin typeface="Tahoma" pitchFamily="34" charset="0"/>
                <a:cs typeface="Tahoma" pitchFamily="34" charset="0"/>
              </a:rPr>
              <a:t>thông</a:t>
            </a:r>
            <a:r>
              <a:rPr lang="en-US" sz="2400" b="1" dirty="0" smtClean="0">
                <a:solidFill>
                  <a:schemeClr val="tx1">
                    <a:lumMod val="95000"/>
                    <a:lumOff val="5000"/>
                  </a:schemeClr>
                </a:solidFill>
                <a:latin typeface="Tahoma" pitchFamily="34" charset="0"/>
                <a:cs typeface="Tahoma" pitchFamily="34" charset="0"/>
              </a:rPr>
              <a:t>!</a:t>
            </a:r>
            <a:endParaRPr lang="en-US" sz="2400" b="1" dirty="0">
              <a:solidFill>
                <a:schemeClr val="tx1">
                  <a:lumMod val="95000"/>
                  <a:lumOff val="5000"/>
                </a:schemeClr>
              </a:solidFill>
              <a:latin typeface="Tahoma" pitchFamily="34" charset="0"/>
              <a:cs typeface="Tahoma" pitchFamily="34" charset="0"/>
            </a:endParaRPr>
          </a:p>
        </p:txBody>
      </p:sp>
      <p:sp>
        <p:nvSpPr>
          <p:cNvPr id="219138" name="Slide Number Placeholder 2"/>
          <p:cNvSpPr>
            <a:spLocks noGrp="1"/>
          </p:cNvSpPr>
          <p:nvPr>
            <p:ph type="sldNum" sz="quarter" idx="12"/>
          </p:nvPr>
        </p:nvSpPr>
        <p:spPr bwMode="auto">
          <a:noFill/>
          <a:ln>
            <a:miter lim="800000"/>
            <a:headEnd/>
            <a:tailEnd/>
          </a:ln>
        </p:spPr>
        <p:txBody>
          <a:bodyPr/>
          <a:lstStyle/>
          <a:p>
            <a:fld id="{5AC61106-F562-4F93-ADD1-A7BF3EE701F4}" type="slidenum">
              <a:rPr lang="en-US" altLang="en-US"/>
              <a:pPr/>
              <a:t>74</a:t>
            </a:fld>
            <a:endParaRPr lang="en-US" altLang="en-US"/>
          </a:p>
        </p:txBody>
      </p:sp>
      <p:sp>
        <p:nvSpPr>
          <p:cNvPr id="219139" name="TextBox 9"/>
          <p:cNvSpPr txBox="1">
            <a:spLocks noChangeArrowheads="1"/>
          </p:cNvSpPr>
          <p:nvPr/>
        </p:nvSpPr>
        <p:spPr bwMode="auto">
          <a:xfrm>
            <a:off x="1371600" y="71438"/>
            <a:ext cx="5029200" cy="461962"/>
          </a:xfrm>
          <a:prstGeom prst="rect">
            <a:avLst/>
          </a:prstGeom>
          <a:noFill/>
          <a:ln w="9525">
            <a:noFill/>
            <a:miter lim="800000"/>
            <a:headEnd/>
            <a:tailEnd/>
          </a:ln>
        </p:spPr>
        <p:txBody>
          <a:bodyPr>
            <a:spAutoFit/>
          </a:bodyPr>
          <a:lstStyle/>
          <a:p>
            <a:pPr eaLnBrk="1" hangingPunct="1"/>
            <a:r>
              <a:rPr lang="en-US" altLang="en-US" sz="2400" b="1">
                <a:solidFill>
                  <a:srgbClr val="0000FF"/>
                </a:solidFill>
                <a:latin typeface="Comic Sans MS" pitchFamily="66" charset="0"/>
              </a:rPr>
              <a:t>“Safety for Everyone”</a:t>
            </a:r>
          </a:p>
        </p:txBody>
      </p:sp>
      <p:grpSp>
        <p:nvGrpSpPr>
          <p:cNvPr id="219140" name="Group 5"/>
          <p:cNvGrpSpPr>
            <a:grpSpLocks/>
          </p:cNvGrpSpPr>
          <p:nvPr/>
        </p:nvGrpSpPr>
        <p:grpSpPr bwMode="auto">
          <a:xfrm>
            <a:off x="6781800" y="2286000"/>
            <a:ext cx="2362200" cy="3886200"/>
            <a:chOff x="6638925" y="2230438"/>
            <a:chExt cx="2362200" cy="3886200"/>
          </a:xfrm>
        </p:grpSpPr>
        <p:pic>
          <p:nvPicPr>
            <p:cNvPr id="219143" name="Picture 2"/>
            <p:cNvPicPr>
              <a:picLocks noChangeAspect="1" noChangeArrowheads="1"/>
            </p:cNvPicPr>
            <p:nvPr/>
          </p:nvPicPr>
          <p:blipFill rotWithShape="1">
            <a:blip r:embed="rId4" cstate="print"/>
            <a:srcRect l="3042" t="2323" r="2661" b="4419"/>
            <a:stretch/>
          </p:blipFill>
          <p:spPr bwMode="auto">
            <a:xfrm>
              <a:off x="6638925" y="2230438"/>
              <a:ext cx="2362200" cy="3886200"/>
            </a:xfrm>
            <a:prstGeom prst="rect">
              <a:avLst/>
            </a:prstGeom>
            <a:noFill/>
            <a:ln w="9525">
              <a:noFill/>
              <a:miter lim="800000"/>
              <a:headEnd/>
              <a:tailEnd/>
            </a:ln>
          </p:spPr>
        </p:pic>
        <p:sp>
          <p:nvSpPr>
            <p:cNvPr id="8" name="Rectangle 7"/>
            <p:cNvSpPr/>
            <p:nvPr/>
          </p:nvSpPr>
          <p:spPr>
            <a:xfrm>
              <a:off x="6640537" y="2230438"/>
              <a:ext cx="9144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sp>
        <p:nvSpPr>
          <p:cNvPr id="10" name="TextBox 9"/>
          <p:cNvSpPr txBox="1"/>
          <p:nvPr/>
        </p:nvSpPr>
        <p:spPr>
          <a:xfrm>
            <a:off x="458812" y="6033294"/>
            <a:ext cx="7239000" cy="461962"/>
          </a:xfrm>
          <a:prstGeom prst="rect">
            <a:avLst/>
          </a:prstGeom>
          <a:solidFill>
            <a:schemeClr val="accent6">
              <a:lumMod val="40000"/>
              <a:lumOff val="60000"/>
            </a:schemeClr>
          </a:solidFill>
          <a:effectLst>
            <a:outerShdw blurRad="50800" dist="38100" dir="2700000" algn="tl" rotWithShape="0">
              <a:prstClr val="black">
                <a:alpha val="40000"/>
              </a:prstClr>
            </a:outerShdw>
          </a:effectLst>
        </p:spPr>
        <p:txBody>
          <a:bodyPr>
            <a:spAutoFit/>
          </a:bodyPr>
          <a:lstStyle/>
          <a:p>
            <a:pPr eaLnBrk="1" hangingPunct="1">
              <a:defRPr/>
            </a:pPr>
            <a:r>
              <a:rPr lang="en-US" sz="2400" b="1" i="1" dirty="0">
                <a:solidFill>
                  <a:schemeClr val="tx1">
                    <a:lumMod val="95000"/>
                    <a:lumOff val="5000"/>
                  </a:schemeClr>
                </a:solidFill>
              </a:rPr>
              <a:t>Honda </a:t>
            </a:r>
            <a:r>
              <a:rPr lang="en-US" sz="2400" b="1" i="1" dirty="0" err="1">
                <a:solidFill>
                  <a:schemeClr val="tx1">
                    <a:lumMod val="95000"/>
                    <a:lumOff val="5000"/>
                  </a:schemeClr>
                </a:solidFill>
              </a:rPr>
              <a:t>Việt</a:t>
            </a:r>
            <a:r>
              <a:rPr lang="en-US" sz="2400" b="1" i="1" dirty="0">
                <a:solidFill>
                  <a:schemeClr val="tx1">
                    <a:lumMod val="95000"/>
                    <a:lumOff val="5000"/>
                  </a:schemeClr>
                </a:solidFill>
              </a:rPr>
              <a:t> Nam </a:t>
            </a:r>
            <a:r>
              <a:rPr lang="en-US" sz="2400" b="1" i="1" dirty="0" err="1">
                <a:solidFill>
                  <a:schemeClr val="tx1">
                    <a:lumMod val="95000"/>
                    <a:lumOff val="5000"/>
                  </a:schemeClr>
                </a:solidFill>
              </a:rPr>
              <a:t>hết</a:t>
            </a:r>
            <a:r>
              <a:rPr lang="en-US" sz="2400" b="1" i="1" dirty="0">
                <a:solidFill>
                  <a:schemeClr val="tx1">
                    <a:lumMod val="95000"/>
                    <a:lumOff val="5000"/>
                  </a:schemeClr>
                </a:solidFill>
              </a:rPr>
              <a:t> </a:t>
            </a:r>
            <a:r>
              <a:rPr lang="en-US" sz="2400" b="1" i="1" dirty="0" err="1">
                <a:solidFill>
                  <a:schemeClr val="tx1">
                    <a:lumMod val="95000"/>
                    <a:lumOff val="5000"/>
                  </a:schemeClr>
                </a:solidFill>
              </a:rPr>
              <a:t>lòng</a:t>
            </a:r>
            <a:r>
              <a:rPr lang="en-US" sz="2400" b="1" i="1" dirty="0">
                <a:solidFill>
                  <a:schemeClr val="tx1">
                    <a:lumMod val="95000"/>
                    <a:lumOff val="5000"/>
                  </a:schemeClr>
                </a:solidFill>
              </a:rPr>
              <a:t> </a:t>
            </a:r>
            <a:r>
              <a:rPr lang="en-US" sz="2400" b="1" i="1" dirty="0" err="1">
                <a:solidFill>
                  <a:schemeClr val="tx1">
                    <a:lumMod val="95000"/>
                    <a:lumOff val="5000"/>
                  </a:schemeClr>
                </a:solidFill>
              </a:rPr>
              <a:t>vì</a:t>
            </a:r>
            <a:r>
              <a:rPr lang="en-US" sz="2400" b="1" i="1" dirty="0">
                <a:solidFill>
                  <a:schemeClr val="tx1">
                    <a:lumMod val="95000"/>
                    <a:lumOff val="5000"/>
                  </a:schemeClr>
                </a:solidFill>
              </a:rPr>
              <a:t> </a:t>
            </a:r>
            <a:r>
              <a:rPr lang="en-US" sz="2400" b="1" i="1" dirty="0" err="1">
                <a:solidFill>
                  <a:schemeClr val="tx1">
                    <a:lumMod val="95000"/>
                    <a:lumOff val="5000"/>
                  </a:schemeClr>
                </a:solidFill>
              </a:rPr>
              <a:t>sự</a:t>
            </a:r>
            <a:r>
              <a:rPr lang="en-US" sz="2400" b="1" i="1" dirty="0">
                <a:solidFill>
                  <a:schemeClr val="tx1">
                    <a:lumMod val="95000"/>
                    <a:lumOff val="5000"/>
                  </a:schemeClr>
                </a:solidFill>
              </a:rPr>
              <a:t> an </a:t>
            </a:r>
            <a:r>
              <a:rPr lang="en-US" sz="2400" b="1" i="1" dirty="0" err="1">
                <a:solidFill>
                  <a:schemeClr val="tx1">
                    <a:lumMod val="95000"/>
                    <a:lumOff val="5000"/>
                  </a:schemeClr>
                </a:solidFill>
              </a:rPr>
              <a:t>toàn</a:t>
            </a:r>
            <a:r>
              <a:rPr lang="en-US" sz="2400" b="1" i="1" dirty="0">
                <a:solidFill>
                  <a:schemeClr val="tx1">
                    <a:lumMod val="95000"/>
                    <a:lumOff val="5000"/>
                  </a:schemeClr>
                </a:solidFill>
              </a:rPr>
              <a:t> </a:t>
            </a:r>
            <a:r>
              <a:rPr lang="en-US" sz="2400" b="1" i="1" dirty="0" err="1">
                <a:solidFill>
                  <a:schemeClr val="tx1">
                    <a:lumMod val="95000"/>
                    <a:lumOff val="5000"/>
                  </a:schemeClr>
                </a:solidFill>
              </a:rPr>
              <a:t>của</a:t>
            </a:r>
            <a:r>
              <a:rPr lang="en-US" sz="2400" b="1" i="1" dirty="0">
                <a:solidFill>
                  <a:schemeClr val="tx1">
                    <a:lumMod val="95000"/>
                    <a:lumOff val="5000"/>
                  </a:schemeClr>
                </a:solidFill>
              </a:rPr>
              <a:t> </a:t>
            </a:r>
            <a:r>
              <a:rPr lang="en-US" sz="2400" b="1" i="1" dirty="0" err="1">
                <a:solidFill>
                  <a:schemeClr val="tx1">
                    <a:lumMod val="95000"/>
                    <a:lumOff val="5000"/>
                  </a:schemeClr>
                </a:solidFill>
              </a:rPr>
              <a:t>bạn</a:t>
            </a:r>
            <a:r>
              <a:rPr lang="en-US" sz="2400" b="1" i="1" dirty="0">
                <a:solidFill>
                  <a:schemeClr val="tx1">
                    <a:lumMod val="95000"/>
                    <a:lumOff val="5000"/>
                  </a:schemeClr>
                </a:solidFill>
              </a:rPr>
              <a:t>!</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 calcmode="lin" valueType="num">
                                      <p:cBhvr additive="base">
                                        <p:cTn id="7" dur="500" fill="hold"/>
                                        <p:tgtEl>
                                          <p:spTgt spid="9">
                                            <p:bg/>
                                          </p:spTgt>
                                        </p:tgtEl>
                                        <p:attrNameLst>
                                          <p:attrName>ppt_x</p:attrName>
                                        </p:attrNameLst>
                                      </p:cBhvr>
                                      <p:tavLst>
                                        <p:tav tm="0">
                                          <p:val>
                                            <p:strVal val="#ppt_x"/>
                                          </p:val>
                                        </p:tav>
                                        <p:tav tm="100000">
                                          <p:val>
                                            <p:strVal val="#ppt_x"/>
                                          </p:val>
                                        </p:tav>
                                      </p:tavLst>
                                    </p:anim>
                                    <p:anim calcmode="lin" valueType="num">
                                      <p:cBhvr additive="base">
                                        <p:cTn id="8" dur="500" fill="hold"/>
                                        <p:tgtEl>
                                          <p:spTgt spid="9">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 calcmode="lin" valueType="num">
                                      <p:cBhvr additive="base">
                                        <p:cTn id="19"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3"/>
          <p:cNvSpPr>
            <a:spLocks noGrp="1"/>
          </p:cNvSpPr>
          <p:nvPr>
            <p:ph type="sldNum" sz="quarter" idx="12"/>
          </p:nvPr>
        </p:nvSpPr>
        <p:spPr bwMode="auto">
          <a:xfrm>
            <a:off x="674425" y="6529184"/>
            <a:ext cx="3059374" cy="365125"/>
          </a:xfrm>
          <a:noFill/>
          <a:ln>
            <a:miter lim="800000"/>
            <a:headEnd/>
            <a:tailEnd/>
          </a:ln>
        </p:spPr>
        <p:txBody>
          <a:bodyPr/>
          <a:lstStyle/>
          <a:p>
            <a:pPr algn="ctr"/>
            <a:r>
              <a:rPr lang="en-US" sz="1400" i="1" dirty="0" err="1">
                <a:solidFill>
                  <a:schemeClr val="tx1"/>
                </a:solidFill>
                <a:latin typeface="Arial" charset="0"/>
              </a:rPr>
              <a:t>Nguồn</a:t>
            </a:r>
            <a:r>
              <a:rPr lang="en-US" sz="1400" i="1" dirty="0">
                <a:solidFill>
                  <a:schemeClr val="tx1"/>
                </a:solidFill>
                <a:latin typeface="Arial" charset="0"/>
              </a:rPr>
              <a:t>: </a:t>
            </a:r>
            <a:r>
              <a:rPr lang="en-US" sz="1400" i="1" dirty="0" smtClean="0">
                <a:solidFill>
                  <a:schemeClr val="tx1"/>
                </a:solidFill>
                <a:latin typeface="Arial" charset="0"/>
              </a:rPr>
              <a:t>thogioisao.info</a:t>
            </a:r>
            <a:endParaRPr lang="en-US" sz="1400" i="1" dirty="0">
              <a:solidFill>
                <a:schemeClr val="tx1"/>
              </a:solidFill>
              <a:latin typeface="Arial" charset="0"/>
            </a:endParaRPr>
          </a:p>
        </p:txBody>
      </p:sp>
      <p:sp>
        <p:nvSpPr>
          <p:cNvPr id="31748" name="TextBox 7"/>
          <p:cNvSpPr txBox="1">
            <a:spLocks noChangeArrowheads="1"/>
          </p:cNvSpPr>
          <p:nvPr/>
        </p:nvSpPr>
        <p:spPr bwMode="auto">
          <a:xfrm>
            <a:off x="5202036" y="6577461"/>
            <a:ext cx="3059373" cy="307777"/>
          </a:xfrm>
          <a:prstGeom prst="rect">
            <a:avLst/>
          </a:prstGeom>
          <a:noFill/>
          <a:ln w="9525">
            <a:noFill/>
            <a:miter lim="800000"/>
            <a:headEnd/>
            <a:tailEnd/>
          </a:ln>
        </p:spPr>
        <p:txBody>
          <a:bodyPr wrap="square">
            <a:spAutoFit/>
          </a:bodyPr>
          <a:lstStyle/>
          <a:p>
            <a:pPr algn="ctr"/>
            <a:r>
              <a:rPr lang="en-US" sz="1400" i="1" dirty="0" err="1"/>
              <a:t>Nguồn</a:t>
            </a:r>
            <a:r>
              <a:rPr lang="en-US" sz="1400" i="1" dirty="0"/>
              <a:t>: </a:t>
            </a:r>
            <a:r>
              <a:rPr lang="en-US" sz="1400" i="1" dirty="0" err="1" smtClean="0"/>
              <a:t>Tôi</a:t>
            </a:r>
            <a:r>
              <a:rPr lang="en-US" sz="1400" i="1" dirty="0" smtClean="0"/>
              <a:t> </a:t>
            </a:r>
            <a:r>
              <a:rPr lang="en-US" sz="1400" i="1" dirty="0" err="1" smtClean="0"/>
              <a:t>yêu</a:t>
            </a:r>
            <a:r>
              <a:rPr lang="en-US" sz="1400" i="1" dirty="0" smtClean="0"/>
              <a:t> </a:t>
            </a:r>
            <a:r>
              <a:rPr lang="en-US" sz="1400" i="1" dirty="0" err="1" smtClean="0"/>
              <a:t>Việt</a:t>
            </a:r>
            <a:r>
              <a:rPr lang="en-US" sz="1400" i="1" dirty="0" smtClean="0"/>
              <a:t> Nam</a:t>
            </a:r>
            <a:endParaRPr lang="en-US" sz="1400" dirty="0"/>
          </a:p>
        </p:txBody>
      </p:sp>
      <p:sp>
        <p:nvSpPr>
          <p:cNvPr id="2" name="TextBox 10"/>
          <p:cNvSpPr txBox="1">
            <a:spLocks noChangeArrowheads="1"/>
          </p:cNvSpPr>
          <p:nvPr/>
        </p:nvSpPr>
        <p:spPr bwMode="auto">
          <a:xfrm>
            <a:off x="5176636" y="4645223"/>
            <a:ext cx="3052964" cy="307777"/>
          </a:xfrm>
          <a:prstGeom prst="rect">
            <a:avLst/>
          </a:prstGeom>
          <a:noFill/>
          <a:ln w="9525">
            <a:noFill/>
            <a:miter lim="800000"/>
            <a:headEnd/>
            <a:tailEnd/>
          </a:ln>
        </p:spPr>
        <p:txBody>
          <a:bodyPr wrap="square">
            <a:spAutoFit/>
          </a:bodyPr>
          <a:lstStyle/>
          <a:p>
            <a:pPr algn="ctr"/>
            <a:r>
              <a:rPr lang="en-US" sz="1400" i="1" dirty="0" err="1"/>
              <a:t>Nguồn</a:t>
            </a:r>
            <a:r>
              <a:rPr lang="en-US" sz="1400" i="1" dirty="0"/>
              <a:t>: dantri.com.vn</a:t>
            </a:r>
            <a:endParaRPr lang="en-US" sz="1400" dirty="0"/>
          </a:p>
        </p:txBody>
      </p:sp>
      <p:sp>
        <p:nvSpPr>
          <p:cNvPr id="10" name="Title 2"/>
          <p:cNvSpPr txBox="1">
            <a:spLocks/>
          </p:cNvSpPr>
          <p:nvPr/>
        </p:nvSpPr>
        <p:spPr bwMode="auto">
          <a:xfrm>
            <a:off x="228600" y="609600"/>
            <a:ext cx="8153400" cy="381000"/>
          </a:xfrm>
          <a:prstGeom prst="rect">
            <a:avLst/>
          </a:prstGeom>
          <a:noFill/>
          <a:ln w="9525">
            <a:noFill/>
            <a:miter lim="800000"/>
            <a:headEnd/>
            <a:tailEnd/>
          </a:ln>
        </p:spPr>
        <p:txBody>
          <a:bodyPr anchor="ctr"/>
          <a:lstStyle/>
          <a:p>
            <a:pPr>
              <a:defRPr/>
            </a:pPr>
            <a:r>
              <a:rPr lang="en-US" sz="2200" b="1" dirty="0">
                <a:latin typeface="Tahoma" panose="020B0604030504040204" pitchFamily="34" charset="0"/>
                <a:ea typeface="Tahoma" panose="020B0604030504040204" pitchFamily="34" charset="0"/>
                <a:cs typeface="Tahoma" panose="020B0604030504040204" pitchFamily="34" charset="0"/>
              </a:rPr>
              <a:t>2</a:t>
            </a:r>
            <a:r>
              <a:rPr lang="vi-VN" sz="2200" b="1" dirty="0">
                <a:latin typeface="Tahoma" panose="020B0604030504040204" pitchFamily="34" charset="0"/>
                <a:ea typeface="Tahoma" panose="020B0604030504040204" pitchFamily="34" charset="0"/>
                <a:cs typeface="Tahoma" panose="020B0604030504040204" pitchFamily="34" charset="0"/>
              </a:rPr>
              <a:t>. Các hành vi biểu hiện văn hóa giao thông</a:t>
            </a:r>
            <a:r>
              <a:rPr lang="en-US" sz="2200" b="1" dirty="0">
                <a:latin typeface="Tahoma" panose="020B0604030504040204" pitchFamily="34" charset="0"/>
                <a:ea typeface="Tahoma" panose="020B0604030504040204" pitchFamily="34" charset="0"/>
                <a:cs typeface="Tahoma" panose="020B0604030504040204" pitchFamily="34" charset="0"/>
              </a:rPr>
              <a:t>:</a:t>
            </a:r>
          </a:p>
        </p:txBody>
      </p:sp>
      <p:sp>
        <p:nvSpPr>
          <p:cNvPr id="3" name="Rectangle 2"/>
          <p:cNvSpPr/>
          <p:nvPr/>
        </p:nvSpPr>
        <p:spPr>
          <a:xfrm>
            <a:off x="228600" y="990600"/>
            <a:ext cx="8763000" cy="430887"/>
          </a:xfrm>
          <a:prstGeom prst="rect">
            <a:avLst/>
          </a:prstGeom>
        </p:spPr>
        <p:txBody>
          <a:bodyPr wrap="square">
            <a:spAutoFit/>
          </a:bodyPr>
          <a:lstStyle/>
          <a:p>
            <a:r>
              <a:rPr lang="en-US" sz="2200" b="1" dirty="0">
                <a:solidFill>
                  <a:srgbClr val="1F497D">
                    <a:lumMod val="75000"/>
                  </a:srgbClr>
                </a:solidFill>
                <a:latin typeface="Tahoma" pitchFamily="34" charset="0"/>
                <a:cs typeface="Tahoma" pitchFamily="34" charset="0"/>
              </a:rPr>
              <a:t>Q</a:t>
            </a:r>
            <a:r>
              <a:rPr lang="vi-VN" sz="2200" b="1" dirty="0" smtClean="0">
                <a:solidFill>
                  <a:srgbClr val="1F497D">
                    <a:lumMod val="75000"/>
                  </a:srgbClr>
                </a:solidFill>
                <a:latin typeface="Tahoma" pitchFamily="34" charset="0"/>
                <a:cs typeface="Tahoma" pitchFamily="34" charset="0"/>
              </a:rPr>
              <a:t>uan </a:t>
            </a:r>
            <a:r>
              <a:rPr lang="vi-VN" sz="2200" b="1" dirty="0">
                <a:solidFill>
                  <a:srgbClr val="1F497D">
                    <a:lumMod val="75000"/>
                  </a:srgbClr>
                </a:solidFill>
                <a:latin typeface="Tahoma" pitchFamily="34" charset="0"/>
                <a:cs typeface="Tahoma" pitchFamily="34" charset="0"/>
              </a:rPr>
              <a:t>sát </a:t>
            </a:r>
            <a:r>
              <a:rPr lang="en-US" sz="2200" b="1" dirty="0" smtClean="0">
                <a:solidFill>
                  <a:srgbClr val="1F497D">
                    <a:lumMod val="75000"/>
                  </a:srgbClr>
                </a:solidFill>
                <a:latin typeface="Tahoma" pitchFamily="34" charset="0"/>
                <a:cs typeface="Tahoma" pitchFamily="34" charset="0"/>
              </a:rPr>
              <a:t>video </a:t>
            </a:r>
            <a:r>
              <a:rPr lang="en-US" sz="2200" b="1" dirty="0" err="1" smtClean="0">
                <a:solidFill>
                  <a:srgbClr val="1F497D">
                    <a:lumMod val="75000"/>
                  </a:srgbClr>
                </a:solidFill>
                <a:latin typeface="Tahoma" pitchFamily="34" charset="0"/>
                <a:cs typeface="Tahoma" pitchFamily="34" charset="0"/>
              </a:rPr>
              <a:t>và</a:t>
            </a:r>
            <a:r>
              <a:rPr lang="en-US" sz="2200" b="1" dirty="0" smtClean="0">
                <a:solidFill>
                  <a:srgbClr val="1F497D">
                    <a:lumMod val="75000"/>
                  </a:srgbClr>
                </a:solidFill>
                <a:latin typeface="Tahoma" pitchFamily="34" charset="0"/>
                <a:cs typeface="Tahoma" pitchFamily="34" charset="0"/>
              </a:rPr>
              <a:t> </a:t>
            </a:r>
            <a:r>
              <a:rPr lang="en-US" sz="2200" b="1" dirty="0" err="1" smtClean="0">
                <a:solidFill>
                  <a:srgbClr val="1F497D">
                    <a:lumMod val="75000"/>
                  </a:srgbClr>
                </a:solidFill>
                <a:latin typeface="Tahoma" pitchFamily="34" charset="0"/>
                <a:cs typeface="Tahoma" pitchFamily="34" charset="0"/>
              </a:rPr>
              <a:t>các</a:t>
            </a:r>
            <a:r>
              <a:rPr lang="en-US" sz="2200" b="1" dirty="0" smtClean="0">
                <a:solidFill>
                  <a:srgbClr val="1F497D">
                    <a:lumMod val="75000"/>
                  </a:srgbClr>
                </a:solidFill>
                <a:latin typeface="Tahoma" pitchFamily="34" charset="0"/>
                <a:cs typeface="Tahoma" pitchFamily="34" charset="0"/>
              </a:rPr>
              <a:t> </a:t>
            </a:r>
            <a:r>
              <a:rPr lang="vi-VN" sz="2200" b="1" dirty="0" smtClean="0">
                <a:solidFill>
                  <a:srgbClr val="1F497D">
                    <a:lumMod val="75000"/>
                  </a:srgbClr>
                </a:solidFill>
                <a:latin typeface="Tahoma" pitchFamily="34" charset="0"/>
                <a:cs typeface="Tahoma" pitchFamily="34" charset="0"/>
              </a:rPr>
              <a:t>hình ảnh</a:t>
            </a:r>
            <a:r>
              <a:rPr lang="en-US" sz="2200" b="1" dirty="0" smtClean="0">
                <a:solidFill>
                  <a:srgbClr val="1F497D">
                    <a:lumMod val="75000"/>
                  </a:srgbClr>
                </a:solidFill>
                <a:latin typeface="Tahoma" pitchFamily="34" charset="0"/>
                <a:cs typeface="Tahoma" pitchFamily="34" charset="0"/>
              </a:rPr>
              <a:t> </a:t>
            </a:r>
            <a:r>
              <a:rPr lang="en-US" sz="2200" b="1" dirty="0" err="1" smtClean="0">
                <a:solidFill>
                  <a:srgbClr val="1F497D">
                    <a:lumMod val="75000"/>
                  </a:srgbClr>
                </a:solidFill>
                <a:latin typeface="Tahoma" pitchFamily="34" charset="0"/>
                <a:cs typeface="Tahoma" pitchFamily="34" charset="0"/>
              </a:rPr>
              <a:t>sau</a:t>
            </a:r>
            <a:r>
              <a:rPr lang="en-US" sz="2200" b="1" dirty="0" smtClean="0">
                <a:solidFill>
                  <a:srgbClr val="1F497D">
                    <a:lumMod val="75000"/>
                  </a:srgbClr>
                </a:solidFill>
                <a:latin typeface="Tahoma" pitchFamily="34" charset="0"/>
                <a:cs typeface="Tahoma" pitchFamily="34" charset="0"/>
              </a:rPr>
              <a:t> </a:t>
            </a:r>
            <a:r>
              <a:rPr lang="en-US" sz="2200" b="1" dirty="0" err="1" smtClean="0">
                <a:solidFill>
                  <a:srgbClr val="1F497D">
                    <a:lumMod val="75000"/>
                  </a:srgbClr>
                </a:solidFill>
                <a:latin typeface="Tahoma" pitchFamily="34" charset="0"/>
                <a:cs typeface="Tahoma" pitchFamily="34" charset="0"/>
              </a:rPr>
              <a:t>đây</a:t>
            </a:r>
            <a:r>
              <a:rPr lang="en-US" sz="2200" b="1" dirty="0" smtClean="0">
                <a:solidFill>
                  <a:srgbClr val="1F497D">
                    <a:lumMod val="75000"/>
                  </a:srgbClr>
                </a:solidFill>
                <a:latin typeface="Tahoma" pitchFamily="34" charset="0"/>
                <a:cs typeface="Tahoma" pitchFamily="34" charset="0"/>
              </a:rPr>
              <a:t>,</a:t>
            </a:r>
            <a:r>
              <a:rPr lang="vi-VN" sz="2200" b="1" dirty="0" smtClean="0">
                <a:solidFill>
                  <a:srgbClr val="1F497D">
                    <a:lumMod val="75000"/>
                  </a:srgbClr>
                </a:solidFill>
                <a:latin typeface="Tahoma" pitchFamily="34" charset="0"/>
                <a:cs typeface="Tahoma" pitchFamily="34" charset="0"/>
              </a:rPr>
              <a:t> </a:t>
            </a:r>
            <a:r>
              <a:rPr lang="vi-VN" sz="2200" b="1" dirty="0">
                <a:solidFill>
                  <a:srgbClr val="1F497D">
                    <a:lumMod val="75000"/>
                  </a:srgbClr>
                </a:solidFill>
                <a:latin typeface="Tahoma" pitchFamily="34" charset="0"/>
                <a:cs typeface="Tahoma" pitchFamily="34" charset="0"/>
              </a:rPr>
              <a:t>hãy:</a:t>
            </a:r>
            <a:endParaRPr lang="en-US" sz="2200" b="1" dirty="0">
              <a:solidFill>
                <a:srgbClr val="1F497D">
                  <a:lumMod val="75000"/>
                </a:srgbClr>
              </a:solidFill>
              <a:latin typeface="Tahoma" pitchFamily="34" charset="0"/>
              <a:cs typeface="Tahoma" pitchFamily="34" charset="0"/>
            </a:endParaRPr>
          </a:p>
        </p:txBody>
      </p:sp>
      <p:pic>
        <p:nvPicPr>
          <p:cNvPr id="12" name="Picture 11" descr="img20170411141421254-ef8bd.jpg"/>
          <p:cNvPicPr/>
          <p:nvPr/>
        </p:nvPicPr>
        <p:blipFill>
          <a:blip r:embed="rId2" cstate="print"/>
          <a:stretch>
            <a:fillRect/>
          </a:stretch>
        </p:blipFill>
        <p:spPr>
          <a:xfrm>
            <a:off x="5443356" y="3020762"/>
            <a:ext cx="2786243" cy="1652288"/>
          </a:xfrm>
          <a:prstGeom prst="rect">
            <a:avLst/>
          </a:prstGeom>
        </p:spPr>
      </p:pic>
      <p:sp>
        <p:nvSpPr>
          <p:cNvPr id="13" name="Rectangle 12"/>
          <p:cNvSpPr/>
          <p:nvPr/>
        </p:nvSpPr>
        <p:spPr>
          <a:xfrm>
            <a:off x="304800" y="1447800"/>
            <a:ext cx="8686800" cy="1231106"/>
          </a:xfrm>
          <a:prstGeom prst="rect">
            <a:avLst/>
          </a:prstGeom>
          <a:ln>
            <a:solidFill>
              <a:srgbClr val="800000"/>
            </a:solidFill>
          </a:ln>
        </p:spPr>
        <p:txBody>
          <a:bodyPr wrap="square">
            <a:spAutoFit/>
          </a:bodyPr>
          <a:lstStyle/>
          <a:p>
            <a:pPr marL="457200" indent="-457200" algn="just">
              <a:lnSpc>
                <a:spcPct val="115000"/>
              </a:lnSpc>
              <a:spcBef>
                <a:spcPts val="600"/>
              </a:spcBef>
              <a:spcAft>
                <a:spcPts val="0"/>
              </a:spcAft>
              <a:buFont typeface="+mj-lt"/>
              <a:buAutoNum type="alphaLcParenR"/>
            </a:pPr>
            <a:r>
              <a:rPr lang="vi-VN" sz="2000" dirty="0" smtClean="0">
                <a:solidFill>
                  <a:srgbClr val="1F497D">
                    <a:lumMod val="75000"/>
                  </a:srgbClr>
                </a:solidFill>
                <a:latin typeface="Tahoma" pitchFamily="34" charset="0"/>
                <a:cs typeface="Tahoma" pitchFamily="34" charset="0"/>
              </a:rPr>
              <a:t>Nhận </a:t>
            </a:r>
            <a:r>
              <a:rPr lang="vi-VN" sz="2000" dirty="0">
                <a:solidFill>
                  <a:srgbClr val="1F497D">
                    <a:lumMod val="75000"/>
                  </a:srgbClr>
                </a:solidFill>
                <a:latin typeface="Tahoma" pitchFamily="34" charset="0"/>
                <a:cs typeface="Tahoma" pitchFamily="34" charset="0"/>
              </a:rPr>
              <a:t>xét những hành vi tham gia giao thông của các bạn trong ảnh.</a:t>
            </a:r>
            <a:endParaRPr lang="en-US" sz="2000" dirty="0">
              <a:solidFill>
                <a:srgbClr val="1F497D">
                  <a:lumMod val="75000"/>
                </a:srgbClr>
              </a:solidFill>
              <a:latin typeface="Tahoma" pitchFamily="34" charset="0"/>
              <a:cs typeface="Tahoma" pitchFamily="34" charset="0"/>
            </a:endParaRPr>
          </a:p>
          <a:p>
            <a:pPr marL="457200" indent="-457200" algn="just">
              <a:lnSpc>
                <a:spcPct val="115000"/>
              </a:lnSpc>
              <a:spcBef>
                <a:spcPts val="600"/>
              </a:spcBef>
              <a:spcAft>
                <a:spcPts val="0"/>
              </a:spcAft>
              <a:buFont typeface="+mj-lt"/>
              <a:buAutoNum type="alphaLcParenR"/>
            </a:pPr>
            <a:r>
              <a:rPr lang="en-US" sz="2000" dirty="0" smtClean="0">
                <a:solidFill>
                  <a:srgbClr val="1F497D">
                    <a:lumMod val="75000"/>
                  </a:srgbClr>
                </a:solidFill>
                <a:latin typeface="Tahoma" pitchFamily="34" charset="0"/>
                <a:cs typeface="Tahoma" pitchFamily="34" charset="0"/>
              </a:rPr>
              <a:t>Cho </a:t>
            </a:r>
            <a:r>
              <a:rPr lang="en-US" sz="2000" dirty="0" err="1" smtClean="0">
                <a:solidFill>
                  <a:srgbClr val="1F497D">
                    <a:lumMod val="75000"/>
                  </a:srgbClr>
                </a:solidFill>
                <a:latin typeface="Tahoma" pitchFamily="34" charset="0"/>
                <a:cs typeface="Tahoma" pitchFamily="34" charset="0"/>
              </a:rPr>
              <a:t>biết</a:t>
            </a:r>
            <a:r>
              <a:rPr lang="en-US" sz="2000" dirty="0" smtClean="0">
                <a:solidFill>
                  <a:srgbClr val="1F497D">
                    <a:lumMod val="75000"/>
                  </a:srgbClr>
                </a:solidFill>
                <a:latin typeface="Tahoma" pitchFamily="34" charset="0"/>
                <a:cs typeface="Tahoma" pitchFamily="34" charset="0"/>
              </a:rPr>
              <a:t> e</a:t>
            </a:r>
            <a:r>
              <a:rPr lang="vi-VN" sz="2000" dirty="0" smtClean="0">
                <a:solidFill>
                  <a:srgbClr val="1F497D">
                    <a:lumMod val="75000"/>
                  </a:srgbClr>
                </a:solidFill>
                <a:latin typeface="Tahoma" pitchFamily="34" charset="0"/>
                <a:cs typeface="Tahoma" pitchFamily="34" charset="0"/>
              </a:rPr>
              <a:t>m </a:t>
            </a:r>
            <a:r>
              <a:rPr lang="vi-VN" sz="2000" dirty="0">
                <a:solidFill>
                  <a:srgbClr val="1F497D">
                    <a:lumMod val="75000"/>
                  </a:srgbClr>
                </a:solidFill>
                <a:latin typeface="Tahoma" pitchFamily="34" charset="0"/>
                <a:cs typeface="Tahoma" pitchFamily="34" charset="0"/>
              </a:rPr>
              <a:t>đồng </a:t>
            </a:r>
            <a:r>
              <a:rPr lang="en-US" sz="2000" dirty="0" err="1">
                <a:solidFill>
                  <a:srgbClr val="1F497D">
                    <a:lumMod val="75000"/>
                  </a:srgbClr>
                </a:solidFill>
                <a:latin typeface="Tahoma" pitchFamily="34" charset="0"/>
                <a:cs typeface="Tahoma" pitchFamily="34" charset="0"/>
              </a:rPr>
              <a:t>tình</a:t>
            </a:r>
            <a:r>
              <a:rPr lang="vi-VN" sz="2000" dirty="0" smtClean="0">
                <a:solidFill>
                  <a:srgbClr val="1F497D">
                    <a:lumMod val="75000"/>
                  </a:srgbClr>
                </a:solidFill>
                <a:latin typeface="Tahoma" pitchFamily="34" charset="0"/>
                <a:cs typeface="Tahoma" pitchFamily="34" charset="0"/>
              </a:rPr>
              <a:t> </a:t>
            </a:r>
            <a:r>
              <a:rPr lang="vi-VN" sz="2000" dirty="0">
                <a:solidFill>
                  <a:srgbClr val="1F497D">
                    <a:lumMod val="75000"/>
                  </a:srgbClr>
                </a:solidFill>
                <a:latin typeface="Tahoma" pitchFamily="34" charset="0"/>
                <a:cs typeface="Tahoma" pitchFamily="34" charset="0"/>
              </a:rPr>
              <a:t>hay </a:t>
            </a:r>
            <a:r>
              <a:rPr lang="vi-VN" sz="2000" dirty="0" smtClean="0">
                <a:solidFill>
                  <a:srgbClr val="1F497D">
                    <a:lumMod val="75000"/>
                  </a:srgbClr>
                </a:solidFill>
                <a:latin typeface="Tahoma" pitchFamily="34" charset="0"/>
                <a:cs typeface="Tahoma" pitchFamily="34" charset="0"/>
              </a:rPr>
              <a:t>không</a:t>
            </a:r>
            <a:r>
              <a:rPr lang="en-US" sz="2000" dirty="0">
                <a:solidFill>
                  <a:srgbClr val="1F497D">
                    <a:lumMod val="75000"/>
                  </a:srgbClr>
                </a:solidFill>
                <a:latin typeface="Tahoma" pitchFamily="34" charset="0"/>
                <a:cs typeface="Tahoma" pitchFamily="34" charset="0"/>
              </a:rPr>
              <a:t> </a:t>
            </a:r>
            <a:r>
              <a:rPr lang="en-US" sz="2000" dirty="0" err="1" smtClean="0">
                <a:solidFill>
                  <a:srgbClr val="1F497D">
                    <a:lumMod val="75000"/>
                  </a:srgbClr>
                </a:solidFill>
                <a:latin typeface="Tahoma" pitchFamily="34" charset="0"/>
                <a:cs typeface="Tahoma" pitchFamily="34" charset="0"/>
              </a:rPr>
              <a:t>đồng</a:t>
            </a:r>
            <a:r>
              <a:rPr lang="en-US" sz="2000" dirty="0">
                <a:solidFill>
                  <a:srgbClr val="1F497D">
                    <a:lumMod val="75000"/>
                  </a:srgbClr>
                </a:solidFill>
                <a:latin typeface="Tahoma" pitchFamily="34" charset="0"/>
                <a:cs typeface="Tahoma" pitchFamily="34" charset="0"/>
              </a:rPr>
              <a:t> </a:t>
            </a:r>
            <a:r>
              <a:rPr lang="en-US" sz="2000" dirty="0" err="1" smtClean="0">
                <a:solidFill>
                  <a:srgbClr val="1F497D">
                    <a:lumMod val="75000"/>
                  </a:srgbClr>
                </a:solidFill>
                <a:latin typeface="Tahoma" pitchFamily="34" charset="0"/>
                <a:cs typeface="Tahoma" pitchFamily="34" charset="0"/>
              </a:rPr>
              <a:t>tình</a:t>
            </a:r>
            <a:r>
              <a:rPr lang="en-US" sz="2000" dirty="0">
                <a:solidFill>
                  <a:srgbClr val="1F497D">
                    <a:lumMod val="75000"/>
                  </a:srgbClr>
                </a:solidFill>
                <a:latin typeface="Tahoma" pitchFamily="34" charset="0"/>
                <a:cs typeface="Tahoma" pitchFamily="34" charset="0"/>
              </a:rPr>
              <a:t> </a:t>
            </a:r>
            <a:r>
              <a:rPr lang="en-US" sz="2000" dirty="0" err="1">
                <a:solidFill>
                  <a:srgbClr val="1F497D">
                    <a:lumMod val="75000"/>
                  </a:srgbClr>
                </a:solidFill>
                <a:latin typeface="Tahoma" pitchFamily="34" charset="0"/>
                <a:cs typeface="Tahoma" pitchFamily="34" charset="0"/>
              </a:rPr>
              <a:t>với</a:t>
            </a:r>
            <a:r>
              <a:rPr lang="vi-VN" sz="2000" dirty="0" smtClean="0">
                <a:solidFill>
                  <a:srgbClr val="1F497D">
                    <a:lumMod val="75000"/>
                  </a:srgbClr>
                </a:solidFill>
                <a:latin typeface="Tahoma" pitchFamily="34" charset="0"/>
                <a:cs typeface="Tahoma" pitchFamily="34" charset="0"/>
              </a:rPr>
              <a:t> </a:t>
            </a:r>
            <a:r>
              <a:rPr lang="vi-VN" sz="2000" dirty="0">
                <a:solidFill>
                  <a:srgbClr val="1F497D">
                    <a:lumMod val="75000"/>
                  </a:srgbClr>
                </a:solidFill>
                <a:latin typeface="Tahoma" pitchFamily="34" charset="0"/>
                <a:cs typeface="Tahoma" pitchFamily="34" charset="0"/>
              </a:rPr>
              <a:t>những hành vi nào trong bảng </a:t>
            </a:r>
            <a:r>
              <a:rPr lang="vi-VN" sz="2000" dirty="0" smtClean="0">
                <a:solidFill>
                  <a:srgbClr val="1F497D">
                    <a:lumMod val="75000"/>
                  </a:srgbClr>
                </a:solidFill>
                <a:latin typeface="Tahoma" pitchFamily="34" charset="0"/>
                <a:cs typeface="Tahoma" pitchFamily="34" charset="0"/>
              </a:rPr>
              <a:t>dưới</a:t>
            </a:r>
            <a:r>
              <a:rPr lang="en-US" sz="2000" dirty="0" smtClean="0">
                <a:solidFill>
                  <a:srgbClr val="1F497D">
                    <a:lumMod val="75000"/>
                  </a:srgbClr>
                </a:solidFill>
                <a:latin typeface="Tahoma" pitchFamily="34" charset="0"/>
                <a:cs typeface="Tahoma" pitchFamily="34" charset="0"/>
              </a:rPr>
              <a:t> </a:t>
            </a:r>
            <a:r>
              <a:rPr lang="vi-VN" sz="2000" dirty="0" smtClean="0">
                <a:solidFill>
                  <a:srgbClr val="1F497D">
                    <a:lumMod val="75000"/>
                  </a:srgbClr>
                </a:solidFill>
                <a:latin typeface="Tahoma" pitchFamily="34" charset="0"/>
                <a:cs typeface="Tahoma" pitchFamily="34" charset="0"/>
              </a:rPr>
              <a:t>đây</a:t>
            </a:r>
            <a:r>
              <a:rPr lang="vi-VN" sz="2000" dirty="0">
                <a:solidFill>
                  <a:srgbClr val="1F497D">
                    <a:lumMod val="75000"/>
                  </a:srgbClr>
                </a:solidFill>
                <a:latin typeface="Tahoma" pitchFamily="34" charset="0"/>
                <a:cs typeface="Tahoma" pitchFamily="34" charset="0"/>
              </a:rPr>
              <a:t>? Vì sao?</a:t>
            </a:r>
            <a:endParaRPr lang="en-US" sz="2000" dirty="0">
              <a:solidFill>
                <a:srgbClr val="1F497D">
                  <a:lumMod val="75000"/>
                </a:srgbClr>
              </a:solidFill>
              <a:latin typeface="Tahoma" pitchFamily="34" charset="0"/>
              <a:cs typeface="Tahoma" pitchFamily="34" charset="0"/>
            </a:endParaRPr>
          </a:p>
        </p:txBody>
      </p:sp>
      <p:sp>
        <p:nvSpPr>
          <p:cNvPr id="17" name="TextBox 16"/>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r>
              <a:rPr lang="en-US" sz="2400" b="1" dirty="0" smtClean="0">
                <a:solidFill>
                  <a:schemeClr val="tx2">
                    <a:lumMod val="75000"/>
                  </a:schemeClr>
                </a:solidFill>
              </a:rPr>
              <a:t> </a:t>
            </a:r>
            <a:endParaRPr lang="en-US" sz="2400" b="1" dirty="0">
              <a:solidFill>
                <a:schemeClr val="tx2">
                  <a:lumMod val="75000"/>
                </a:schemeClr>
              </a:solidFill>
            </a:endParaRPr>
          </a:p>
        </p:txBody>
      </p:sp>
      <p:sp>
        <p:nvSpPr>
          <p:cNvPr id="7" name="TextBox 6"/>
          <p:cNvSpPr txBox="1"/>
          <p:nvPr/>
        </p:nvSpPr>
        <p:spPr>
          <a:xfrm>
            <a:off x="685800" y="4572000"/>
            <a:ext cx="3145560" cy="276999"/>
          </a:xfrm>
          <a:prstGeom prst="rect">
            <a:avLst/>
          </a:prstGeom>
          <a:noFill/>
        </p:spPr>
        <p:txBody>
          <a:bodyPr wrap="square" rtlCol="0">
            <a:spAutoFit/>
          </a:bodyPr>
          <a:lstStyle/>
          <a:p>
            <a:pPr algn="ctr"/>
            <a:r>
              <a:rPr lang="en-US" sz="1200" dirty="0" err="1" smtClean="0">
                <a:solidFill>
                  <a:srgbClr val="000099"/>
                </a:solidFill>
                <a:hlinkClick r:id="rId3" action="ppaction://hlinkfile"/>
              </a:rPr>
              <a:t>Phim</a:t>
            </a:r>
            <a:r>
              <a:rPr lang="en-US" sz="1200" dirty="0" smtClean="0">
                <a:solidFill>
                  <a:srgbClr val="000099"/>
                </a:solidFill>
                <a:hlinkClick r:id="rId3" action="ppaction://hlinkfile"/>
              </a:rPr>
              <a:t>:</a:t>
            </a:r>
            <a:r>
              <a:rPr lang="en-US" sz="1200" dirty="0" smtClean="0">
                <a:solidFill>
                  <a:srgbClr val="000099"/>
                </a:solidFill>
              </a:rPr>
              <a:t> </a:t>
            </a:r>
            <a:r>
              <a:rPr lang="en-US" sz="1200" dirty="0" smtClean="0">
                <a:solidFill>
                  <a:srgbClr val="000099"/>
                </a:solidFill>
                <a:hlinkClick r:id="rId4" action="ppaction://hlinkfile"/>
              </a:rPr>
              <a:t>Di </a:t>
            </a:r>
            <a:r>
              <a:rPr lang="en-US" sz="1200" dirty="0" err="1" smtClean="0">
                <a:solidFill>
                  <a:srgbClr val="000099"/>
                </a:solidFill>
                <a:hlinkClick r:id="rId4" action="ppaction://hlinkfile"/>
              </a:rPr>
              <a:t>bo</a:t>
            </a:r>
            <a:r>
              <a:rPr lang="en-US" sz="1200" dirty="0" smtClean="0">
                <a:solidFill>
                  <a:srgbClr val="000099"/>
                </a:solidFill>
                <a:hlinkClick r:id="rId4" action="ppaction://hlinkfile"/>
              </a:rPr>
              <a:t> an toan.mp4</a:t>
            </a:r>
            <a:endParaRPr lang="en-US" sz="1200" dirty="0">
              <a:solidFill>
                <a:srgbClr val="000099"/>
              </a:solidFill>
            </a:endParaRPr>
          </a:p>
        </p:txBody>
      </p:sp>
      <p:pic>
        <p:nvPicPr>
          <p:cNvPr id="8" name="Picture 7"/>
          <p:cNvPicPr>
            <a:picLocks noChangeAspect="1"/>
          </p:cNvPicPr>
          <p:nvPr/>
        </p:nvPicPr>
        <p:blipFill>
          <a:blip r:embed="rId5"/>
          <a:stretch>
            <a:fillRect/>
          </a:stretch>
        </p:blipFill>
        <p:spPr>
          <a:xfrm>
            <a:off x="5414742" y="4889155"/>
            <a:ext cx="2828925" cy="1750212"/>
          </a:xfrm>
          <a:prstGeom prst="rect">
            <a:avLst/>
          </a:prstGeom>
        </p:spPr>
      </p:pic>
      <p:pic>
        <p:nvPicPr>
          <p:cNvPr id="9" name="Picture 8"/>
          <p:cNvPicPr>
            <a:picLocks noChangeAspect="1"/>
          </p:cNvPicPr>
          <p:nvPr/>
        </p:nvPicPr>
        <p:blipFill>
          <a:blip r:embed="rId6" cstate="print"/>
          <a:stretch>
            <a:fillRect/>
          </a:stretch>
        </p:blipFill>
        <p:spPr>
          <a:xfrm>
            <a:off x="914399" y="3031686"/>
            <a:ext cx="2746004" cy="1566009"/>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7697" y="4937775"/>
            <a:ext cx="2761724" cy="168889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00"/>
                                        <p:tgtEl>
                                          <p:spTgt spid="4"/>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36866"/>
                                        </p:tgtEl>
                                        <p:attrNameLst>
                                          <p:attrName>style.visibility</p:attrName>
                                        </p:attrNameLst>
                                      </p:cBhvr>
                                      <p:to>
                                        <p:strVal val="visible"/>
                                      </p:to>
                                    </p:set>
                                    <p:animEffect transition="in" filter="wipe(down)">
                                      <p:cBhvr>
                                        <p:cTn id="31" dur="500"/>
                                        <p:tgtEl>
                                          <p:spTgt spid="3686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down)">
                                      <p:cBhvr>
                                        <p:cTn id="36" dur="500"/>
                                        <p:tgtEl>
                                          <p:spTgt spid="8"/>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1748"/>
                                        </p:tgtEl>
                                        <p:attrNameLst>
                                          <p:attrName>style.visibility</p:attrName>
                                        </p:attrNameLst>
                                      </p:cBhvr>
                                      <p:to>
                                        <p:strVal val="visible"/>
                                      </p:to>
                                    </p:set>
                                    <p:animEffect transition="in" filter="wipe(down)">
                                      <p:cBhvr>
                                        <p:cTn id="39" dur="500"/>
                                        <p:tgtEl>
                                          <p:spTgt spid="317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animBg="1"/>
      <p:bldP spid="31748" grpId="0"/>
      <p:bldP spid="2" grpId="0"/>
      <p:bldP spid="13" grpId="0"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1561493263"/>
              </p:ext>
            </p:extLst>
          </p:nvPr>
        </p:nvGraphicFramePr>
        <p:xfrm>
          <a:off x="304800" y="1669097"/>
          <a:ext cx="8610600" cy="838199"/>
        </p:xfrm>
        <a:graphic>
          <a:graphicData uri="http://schemas.openxmlformats.org/drawingml/2006/table">
            <a:tbl>
              <a:tblPr firstRow="1" bandRow="1">
                <a:tableStyleId>{5940675A-B579-460E-94D1-54222C63F5DA}</a:tableStyleId>
              </a:tblPr>
              <a:tblGrid>
                <a:gridCol w="6705600">
                  <a:extLst>
                    <a:ext uri="{9D8B030D-6E8A-4147-A177-3AD203B41FA5}">
                      <a16:colId xmlns:a16="http://schemas.microsoft.com/office/drawing/2014/main" val="20000"/>
                    </a:ext>
                  </a:extLst>
                </a:gridCol>
                <a:gridCol w="99060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tblGrid>
              <a:tr h="380999">
                <a:tc>
                  <a:txBody>
                    <a:bodyPr/>
                    <a:lstStyle/>
                    <a:p>
                      <a:pPr algn="ctr">
                        <a:lnSpc>
                          <a:spcPts val="1800"/>
                        </a:lnSpc>
                        <a:spcAft>
                          <a:spcPts val="1000"/>
                        </a:spcAft>
                        <a:tabLst>
                          <a:tab pos="270510" algn="l"/>
                        </a:tabLst>
                      </a:pPr>
                      <a:r>
                        <a:rPr lang="en-US" sz="1600" b="1" dirty="0" err="1">
                          <a:solidFill>
                            <a:srgbClr val="000099"/>
                          </a:solidFill>
                          <a:effectLst/>
                          <a:latin typeface="Tahoma" panose="020B0604030504040204" pitchFamily="34" charset="0"/>
                          <a:ea typeface="Tahoma" panose="020B0604030504040204" pitchFamily="34" charset="0"/>
                          <a:cs typeface="Tahoma" panose="020B0604030504040204" pitchFamily="34" charset="0"/>
                        </a:rPr>
                        <a:t>Hành</a:t>
                      </a:r>
                      <a:r>
                        <a:rPr lang="en-US" sz="1600" b="1" dirty="0">
                          <a:solidFill>
                            <a:srgbClr val="000099"/>
                          </a:solidFill>
                          <a:effectLst/>
                          <a:latin typeface="Tahoma" panose="020B0604030504040204" pitchFamily="34" charset="0"/>
                          <a:ea typeface="Tahoma" panose="020B0604030504040204" pitchFamily="34" charset="0"/>
                          <a:cs typeface="Tahoma" panose="020B0604030504040204" pitchFamily="34" charset="0"/>
                        </a:rPr>
                        <a:t> vi, </a:t>
                      </a:r>
                      <a:r>
                        <a:rPr lang="en-US" sz="1600" b="1" dirty="0" err="1">
                          <a:solidFill>
                            <a:srgbClr val="000099"/>
                          </a:solidFill>
                          <a:effectLst/>
                          <a:latin typeface="Tahoma" panose="020B0604030504040204" pitchFamily="34" charset="0"/>
                          <a:ea typeface="Tahoma" panose="020B0604030504040204" pitchFamily="34" charset="0"/>
                          <a:cs typeface="Tahoma" panose="020B0604030504040204" pitchFamily="34" charset="0"/>
                        </a:rPr>
                        <a:t>việc</a:t>
                      </a:r>
                      <a:r>
                        <a:rPr lang="en-US" sz="1600" b="1" dirty="0">
                          <a:solidFill>
                            <a:srgbClr val="000099"/>
                          </a:solidFill>
                          <a:effectLst/>
                          <a:latin typeface="Tahoma" panose="020B0604030504040204" pitchFamily="34" charset="0"/>
                          <a:ea typeface="Tahoma" panose="020B0604030504040204" pitchFamily="34" charset="0"/>
                          <a:cs typeface="Tahoma" panose="020B0604030504040204" pitchFamily="34" charset="0"/>
                        </a:rPr>
                        <a:t> </a:t>
                      </a:r>
                      <a:r>
                        <a:rPr lang="en-US" sz="1600" b="1" dirty="0" err="1">
                          <a:solidFill>
                            <a:srgbClr val="000099"/>
                          </a:solidFill>
                          <a:effectLst/>
                          <a:latin typeface="Tahoma" panose="020B0604030504040204" pitchFamily="34" charset="0"/>
                          <a:ea typeface="Tahoma" panose="020B0604030504040204" pitchFamily="34" charset="0"/>
                          <a:cs typeface="Tahoma" panose="020B0604030504040204" pitchFamily="34" charset="0"/>
                        </a:rPr>
                        <a:t>làm</a:t>
                      </a:r>
                      <a:endParaRPr lang="en-US" sz="1800" b="1" dirty="0">
                        <a:solidFill>
                          <a:srgbClr val="000099"/>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FFFF66"/>
                    </a:solidFill>
                  </a:tcPr>
                </a:tc>
                <a:tc>
                  <a:txBody>
                    <a:bodyPr/>
                    <a:lstStyle/>
                    <a:p>
                      <a:pPr algn="ctr">
                        <a:lnSpc>
                          <a:spcPts val="1800"/>
                        </a:lnSpc>
                        <a:spcAft>
                          <a:spcPts val="1000"/>
                        </a:spcAft>
                        <a:tabLst>
                          <a:tab pos="270510" algn="l"/>
                        </a:tabLst>
                      </a:pPr>
                      <a:r>
                        <a:rPr lang="vi-VN" sz="1600" b="1" dirty="0">
                          <a:solidFill>
                            <a:srgbClr val="000099"/>
                          </a:solidFill>
                          <a:effectLst/>
                          <a:latin typeface="Tahoma" panose="020B0604030504040204" pitchFamily="34" charset="0"/>
                          <a:ea typeface="Tahoma" panose="020B0604030504040204" pitchFamily="34" charset="0"/>
                          <a:cs typeface="Tahoma" panose="020B0604030504040204" pitchFamily="34" charset="0"/>
                        </a:rPr>
                        <a:t>Đúng</a:t>
                      </a:r>
                      <a:endParaRPr lang="en-US" sz="1800" b="1" dirty="0">
                        <a:solidFill>
                          <a:srgbClr val="000099"/>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FFFF66"/>
                    </a:solidFill>
                  </a:tcPr>
                </a:tc>
                <a:tc>
                  <a:txBody>
                    <a:bodyPr/>
                    <a:lstStyle/>
                    <a:p>
                      <a:pPr algn="ctr">
                        <a:lnSpc>
                          <a:spcPts val="1800"/>
                        </a:lnSpc>
                        <a:spcAft>
                          <a:spcPts val="1000"/>
                        </a:spcAft>
                        <a:tabLst>
                          <a:tab pos="270510" algn="l"/>
                        </a:tabLst>
                      </a:pPr>
                      <a:r>
                        <a:rPr lang="en-US" sz="1600" b="1" dirty="0">
                          <a:solidFill>
                            <a:srgbClr val="000099"/>
                          </a:solidFill>
                          <a:effectLst/>
                          <a:latin typeface="Tahoma" panose="020B0604030504040204" pitchFamily="34" charset="0"/>
                          <a:ea typeface="Tahoma" panose="020B0604030504040204" pitchFamily="34" charset="0"/>
                          <a:cs typeface="Tahoma" panose="020B0604030504040204" pitchFamily="34" charset="0"/>
                        </a:rPr>
                        <a:t>Sai</a:t>
                      </a:r>
                      <a:endParaRPr lang="en-US" sz="1800" b="1" dirty="0">
                        <a:solidFill>
                          <a:srgbClr val="000099"/>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FFFF66"/>
                    </a:solidFill>
                  </a:tcPr>
                </a:tc>
                <a:extLst>
                  <a:ext uri="{0D108BD9-81ED-4DB2-BD59-A6C34878D82A}">
                    <a16:rowId xmlns:a16="http://schemas.microsoft.com/office/drawing/2014/main" val="10000"/>
                  </a:ext>
                </a:extLst>
              </a:tr>
              <a:tr h="397749">
                <a:tc>
                  <a:txBody>
                    <a:bodyPr/>
                    <a:lstStyle/>
                    <a:p>
                      <a:pPr algn="just">
                        <a:lnSpc>
                          <a:spcPts val="1800"/>
                        </a:lnSpc>
                        <a:spcAft>
                          <a:spcPts val="1000"/>
                        </a:spcAft>
                        <a:tabLst>
                          <a:tab pos="270510" algn="l"/>
                        </a:tabLst>
                      </a:pPr>
                      <a:r>
                        <a:rPr lang="en-US" sz="1600" dirty="0" smtClean="0">
                          <a:effectLst/>
                          <a:latin typeface="Tahoma" panose="020B0604030504040204" pitchFamily="34" charset="0"/>
                          <a:ea typeface="Tahoma" panose="020B0604030504040204" pitchFamily="34" charset="0"/>
                          <a:cs typeface="Tahoma" panose="020B0604030504040204" pitchFamily="34" charset="0"/>
                        </a:rPr>
                        <a:t>1.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Đi</a:t>
                      </a:r>
                      <a:r>
                        <a:rPr lang="en-US" sz="1600" dirty="0" smtClean="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xe</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đạp</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trên</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hè</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phố</a:t>
                      </a:r>
                      <a:r>
                        <a:rPr lang="en-US" sz="1600" dirty="0" smtClean="0">
                          <a:effectLst/>
                          <a:latin typeface="Tahoma" panose="020B0604030504040204" pitchFamily="34" charset="0"/>
                          <a:ea typeface="Tahoma" panose="020B0604030504040204" pitchFamily="34" charset="0"/>
                          <a:cs typeface="Tahoma" panose="020B0604030504040204" pitchFamily="34" charset="0"/>
                        </a:rPr>
                        <a:t>.</a:t>
                      </a:r>
                      <a:endParaRPr lang="en-US" sz="1800" dirty="0">
                        <a:effectLst/>
                        <a:latin typeface="Tahoma" panose="020B0604030504040204" pitchFamily="34" charset="0"/>
                        <a:ea typeface="Tahoma" panose="020B0604030504040204" pitchFamily="34" charset="0"/>
                        <a:cs typeface="Tahoma" panose="020B0604030504040204" pitchFamily="34" charset="0"/>
                      </a:endParaRPr>
                    </a:p>
                  </a:txBody>
                  <a:tcPr marL="182880" marR="68580" marT="0" marB="0" anchor="ctr"/>
                </a:tc>
                <a:tc>
                  <a:txBody>
                    <a:bodyPr/>
                    <a:lstStyle/>
                    <a:p>
                      <a:endParaRPr lang="en-US" sz="2400" dirty="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endParaRPr lang="en-US" sz="2400" dirty="0">
                        <a:latin typeface="Tahoma" panose="020B0604030504040204" pitchFamily="34" charset="0"/>
                        <a:ea typeface="Tahoma" panose="020B0604030504040204" pitchFamily="34" charset="0"/>
                        <a:cs typeface="Tahoma" panose="020B0604030504040204" pitchFamily="34" charset="0"/>
                      </a:endParaRPr>
                    </a:p>
                  </a:txBody>
                  <a:tcPr anchor="ctr"/>
                </a:tc>
                <a:extLst>
                  <a:ext uri="{0D108BD9-81ED-4DB2-BD59-A6C34878D82A}">
                    <a16:rowId xmlns:a16="http://schemas.microsoft.com/office/drawing/2014/main" val="10001"/>
                  </a:ext>
                </a:extLst>
              </a:tr>
            </a:tbl>
          </a:graphicData>
        </a:graphic>
      </p:graphicFrame>
      <p:sp>
        <p:nvSpPr>
          <p:cNvPr id="18" name="Title 2"/>
          <p:cNvSpPr txBox="1">
            <a:spLocks/>
          </p:cNvSpPr>
          <p:nvPr/>
        </p:nvSpPr>
        <p:spPr bwMode="auto">
          <a:xfrm>
            <a:off x="228600" y="609600"/>
            <a:ext cx="8153400" cy="381000"/>
          </a:xfrm>
          <a:prstGeom prst="rect">
            <a:avLst/>
          </a:prstGeom>
          <a:noFill/>
          <a:ln w="9525">
            <a:noFill/>
            <a:miter lim="800000"/>
            <a:headEnd/>
            <a:tailEnd/>
          </a:ln>
        </p:spPr>
        <p:txBody>
          <a:bodyPr anchor="ctr"/>
          <a:lstStyle/>
          <a:p>
            <a:pPr>
              <a:defRPr/>
            </a:pPr>
            <a:r>
              <a:rPr lang="en-US" sz="2200" b="1" dirty="0">
                <a:latin typeface="Tahoma" panose="020B0604030504040204" pitchFamily="34" charset="0"/>
                <a:ea typeface="Tahoma" panose="020B0604030504040204" pitchFamily="34" charset="0"/>
                <a:cs typeface="Tahoma" panose="020B0604030504040204" pitchFamily="34" charset="0"/>
              </a:rPr>
              <a:t>3</a:t>
            </a:r>
            <a:r>
              <a:rPr lang="vi-VN" sz="2200" b="1" dirty="0" smtClean="0">
                <a:latin typeface="Tahoma" panose="020B0604030504040204" pitchFamily="34" charset="0"/>
                <a:ea typeface="Tahoma" panose="020B0604030504040204" pitchFamily="34" charset="0"/>
                <a:cs typeface="Tahoma" panose="020B0604030504040204" pitchFamily="34" charset="0"/>
              </a:rPr>
              <a:t>. </a:t>
            </a:r>
            <a:r>
              <a:rPr lang="vi-VN" sz="2200" b="1" dirty="0">
                <a:latin typeface="Tahoma" panose="020B0604030504040204" pitchFamily="34" charset="0"/>
                <a:ea typeface="Tahoma" panose="020B0604030504040204" pitchFamily="34" charset="0"/>
                <a:cs typeface="Tahoma" panose="020B0604030504040204" pitchFamily="34" charset="0"/>
              </a:rPr>
              <a:t>Các </a:t>
            </a:r>
            <a:r>
              <a:rPr lang="en-US" sz="2200" b="1" dirty="0" err="1" smtClean="0">
                <a:latin typeface="Tahoma" panose="020B0604030504040204" pitchFamily="34" charset="0"/>
                <a:ea typeface="Tahoma" panose="020B0604030504040204" pitchFamily="34" charset="0"/>
                <a:cs typeface="Tahoma" panose="020B0604030504040204" pitchFamily="34" charset="0"/>
              </a:rPr>
              <a:t>việc</a:t>
            </a:r>
            <a:r>
              <a:rPr lang="en-US" sz="2200" b="1" dirty="0" smtClean="0">
                <a:latin typeface="Tahoma" panose="020B0604030504040204" pitchFamily="34" charset="0"/>
                <a:ea typeface="Tahoma" panose="020B0604030504040204" pitchFamily="34" charset="0"/>
                <a:cs typeface="Tahoma" panose="020B0604030504040204" pitchFamily="34" charset="0"/>
              </a:rPr>
              <a:t> </a:t>
            </a:r>
            <a:r>
              <a:rPr lang="en-US" sz="2200" b="1" dirty="0" err="1" smtClean="0">
                <a:latin typeface="Tahoma" panose="020B0604030504040204" pitchFamily="34" charset="0"/>
                <a:ea typeface="Tahoma" panose="020B0604030504040204" pitchFamily="34" charset="0"/>
                <a:cs typeface="Tahoma" panose="020B0604030504040204" pitchFamily="34" charset="0"/>
              </a:rPr>
              <a:t>làm</a:t>
            </a:r>
            <a:r>
              <a:rPr lang="vi-VN" sz="2200" b="1" dirty="0" smtClean="0">
                <a:latin typeface="Tahoma" panose="020B0604030504040204" pitchFamily="34" charset="0"/>
                <a:ea typeface="Tahoma" panose="020B0604030504040204" pitchFamily="34" charset="0"/>
                <a:cs typeface="Tahoma" panose="020B0604030504040204" pitchFamily="34" charset="0"/>
              </a:rPr>
              <a:t> </a:t>
            </a:r>
            <a:r>
              <a:rPr lang="vi-VN" sz="2200" b="1" dirty="0">
                <a:latin typeface="Tahoma" panose="020B0604030504040204" pitchFamily="34" charset="0"/>
                <a:ea typeface="Tahoma" panose="020B0604030504040204" pitchFamily="34" charset="0"/>
                <a:cs typeface="Tahoma" panose="020B0604030504040204" pitchFamily="34" charset="0"/>
              </a:rPr>
              <a:t>biểu hiện văn hóa giao thông</a:t>
            </a:r>
            <a:r>
              <a:rPr lang="en-US" sz="2200" b="1" dirty="0">
                <a:latin typeface="Tahoma" panose="020B0604030504040204" pitchFamily="34" charset="0"/>
                <a:ea typeface="Tahoma" panose="020B0604030504040204" pitchFamily="34" charset="0"/>
                <a:cs typeface="Tahoma" panose="020B0604030504040204" pitchFamily="34" charset="0"/>
              </a:rPr>
              <a:t>:</a:t>
            </a:r>
          </a:p>
        </p:txBody>
      </p:sp>
      <p:sp>
        <p:nvSpPr>
          <p:cNvPr id="5" name="TextBox 4"/>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r>
              <a:rPr lang="en-US" sz="2400" b="1" dirty="0" smtClean="0">
                <a:solidFill>
                  <a:schemeClr val="tx2">
                    <a:lumMod val="75000"/>
                  </a:schemeClr>
                </a:solidFill>
              </a:rPr>
              <a:t> </a:t>
            </a:r>
            <a:endParaRPr lang="en-US" sz="2400" b="1" dirty="0">
              <a:solidFill>
                <a:schemeClr val="tx2">
                  <a:lumMod val="75000"/>
                </a:schemeClr>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1949790946"/>
              </p:ext>
            </p:extLst>
          </p:nvPr>
        </p:nvGraphicFramePr>
        <p:xfrm>
          <a:off x="304800" y="2507296"/>
          <a:ext cx="8610600" cy="457200"/>
        </p:xfrm>
        <a:graphic>
          <a:graphicData uri="http://schemas.openxmlformats.org/drawingml/2006/table">
            <a:tbl>
              <a:tblPr firstRow="1" bandRow="1">
                <a:tableStyleId>{5940675A-B579-460E-94D1-54222C63F5DA}</a:tableStyleId>
              </a:tblPr>
              <a:tblGrid>
                <a:gridCol w="6705600">
                  <a:extLst>
                    <a:ext uri="{9D8B030D-6E8A-4147-A177-3AD203B41FA5}">
                      <a16:colId xmlns:a16="http://schemas.microsoft.com/office/drawing/2014/main" val="20000"/>
                    </a:ext>
                  </a:extLst>
                </a:gridCol>
                <a:gridCol w="99060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tblGrid>
              <a:tr h="448823">
                <a:tc>
                  <a:txBody>
                    <a:bodyPr/>
                    <a:lstStyle/>
                    <a:p>
                      <a:pPr algn="just">
                        <a:lnSpc>
                          <a:spcPts val="1800"/>
                        </a:lnSpc>
                        <a:spcAft>
                          <a:spcPts val="1000"/>
                        </a:spcAft>
                        <a:tabLst>
                          <a:tab pos="270510" algn="l"/>
                        </a:tabLst>
                      </a:pPr>
                      <a:r>
                        <a:rPr lang="en-US" sz="1600" dirty="0" smtClean="0">
                          <a:effectLst/>
                          <a:latin typeface="Tahoma" panose="020B0604030504040204" pitchFamily="34" charset="0"/>
                          <a:ea typeface="Tahoma" panose="020B0604030504040204" pitchFamily="34" charset="0"/>
                          <a:cs typeface="Tahoma" panose="020B0604030504040204" pitchFamily="34" charset="0"/>
                        </a:rPr>
                        <a:t>2.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Thấy</a:t>
                      </a:r>
                      <a:r>
                        <a:rPr lang="en-US" sz="1600" dirty="0" smtClean="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người</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bị</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nạn</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chỉ</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đứng</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nhìn</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không</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có</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hành</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động</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gì</a:t>
                      </a:r>
                      <a:r>
                        <a:rPr lang="en-US" sz="1600" dirty="0" smtClean="0">
                          <a:effectLst/>
                          <a:latin typeface="Tahoma" panose="020B0604030504040204" pitchFamily="34" charset="0"/>
                          <a:ea typeface="Tahoma" panose="020B0604030504040204" pitchFamily="34" charset="0"/>
                          <a:cs typeface="Tahoma" panose="020B0604030504040204" pitchFamily="34" charset="0"/>
                        </a:rPr>
                        <a:t>.</a:t>
                      </a:r>
                      <a:endParaRPr lang="en-US" sz="1800" dirty="0">
                        <a:effectLst/>
                        <a:latin typeface="Tahoma" panose="020B0604030504040204" pitchFamily="34" charset="0"/>
                        <a:ea typeface="Tahoma" panose="020B0604030504040204" pitchFamily="34" charset="0"/>
                        <a:cs typeface="Tahoma" panose="020B0604030504040204" pitchFamily="34" charset="0"/>
                      </a:endParaRPr>
                    </a:p>
                  </a:txBody>
                  <a:tcPr marL="182880" marR="68580" marT="0" marB="0" anchor="ctr"/>
                </a:tc>
                <a:tc>
                  <a:txBody>
                    <a:bodyPr/>
                    <a:lstStyle/>
                    <a:p>
                      <a:endParaRPr lang="en-US" sz="2400" dirty="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endParaRPr lang="en-US" sz="2400" dirty="0">
                        <a:latin typeface="Tahoma" panose="020B0604030504040204" pitchFamily="34" charset="0"/>
                        <a:ea typeface="Tahoma" panose="020B0604030504040204" pitchFamily="34" charset="0"/>
                        <a:cs typeface="Tahoma" panose="020B0604030504040204" pitchFamily="34" charset="0"/>
                      </a:endParaRPr>
                    </a:p>
                  </a:txBody>
                  <a:tcPr anchor="ctr"/>
                </a:tc>
                <a:extLst>
                  <a:ext uri="{0D108BD9-81ED-4DB2-BD59-A6C34878D82A}">
                    <a16:rowId xmlns:a16="http://schemas.microsoft.com/office/drawing/2014/main" val="10000"/>
                  </a:ext>
                </a:extLst>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884264672"/>
              </p:ext>
            </p:extLst>
          </p:nvPr>
        </p:nvGraphicFramePr>
        <p:xfrm>
          <a:off x="304800" y="2971800"/>
          <a:ext cx="8610600" cy="457200"/>
        </p:xfrm>
        <a:graphic>
          <a:graphicData uri="http://schemas.openxmlformats.org/drawingml/2006/table">
            <a:tbl>
              <a:tblPr firstRow="1" bandRow="1">
                <a:tableStyleId>{5940675A-B579-460E-94D1-54222C63F5DA}</a:tableStyleId>
              </a:tblPr>
              <a:tblGrid>
                <a:gridCol w="6705600">
                  <a:extLst>
                    <a:ext uri="{9D8B030D-6E8A-4147-A177-3AD203B41FA5}">
                      <a16:colId xmlns:a16="http://schemas.microsoft.com/office/drawing/2014/main" val="20000"/>
                    </a:ext>
                  </a:extLst>
                </a:gridCol>
                <a:gridCol w="99060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tblGrid>
              <a:tr h="448823">
                <a:tc>
                  <a:txBody>
                    <a:bodyPr/>
                    <a:lstStyle/>
                    <a:p>
                      <a:pPr algn="just">
                        <a:lnSpc>
                          <a:spcPts val="1800"/>
                        </a:lnSpc>
                        <a:spcAft>
                          <a:spcPts val="1000"/>
                        </a:spcAft>
                        <a:tabLst>
                          <a:tab pos="270510" algn="l"/>
                        </a:tabLst>
                      </a:pPr>
                      <a:r>
                        <a:rPr lang="en-US" sz="1600" dirty="0" smtClean="0">
                          <a:effectLst/>
                          <a:latin typeface="Tahoma" panose="020B0604030504040204" pitchFamily="34" charset="0"/>
                          <a:ea typeface="Tahoma" panose="020B0604030504040204" pitchFamily="34" charset="0"/>
                          <a:cs typeface="Tahoma" panose="020B0604030504040204" pitchFamily="34" charset="0"/>
                        </a:rPr>
                        <a:t>3.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Đi</a:t>
                      </a:r>
                      <a:r>
                        <a:rPr lang="en-US" sz="1600" dirty="0" smtClean="0">
                          <a:effectLst/>
                          <a:latin typeface="Tahoma" panose="020B0604030504040204" pitchFamily="34" charset="0"/>
                          <a:ea typeface="Tahoma" panose="020B0604030504040204" pitchFamily="34" charset="0"/>
                          <a:cs typeface="Tahoma" panose="020B0604030504040204" pitchFamily="34" charset="0"/>
                        </a:rPr>
                        <a:t>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xe</a:t>
                      </a:r>
                      <a:r>
                        <a:rPr lang="en-US" sz="1600" dirty="0" smtClean="0">
                          <a:effectLst/>
                          <a:latin typeface="Tahoma" panose="020B0604030504040204" pitchFamily="34" charset="0"/>
                          <a:ea typeface="Tahoma" panose="020B0604030504040204" pitchFamily="34" charset="0"/>
                          <a:cs typeface="Tahoma" panose="020B0604030504040204" pitchFamily="34" charset="0"/>
                        </a:rPr>
                        <a:t>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đạp</a:t>
                      </a:r>
                      <a:r>
                        <a:rPr lang="en-US" sz="1600" dirty="0" smtClean="0">
                          <a:effectLst/>
                          <a:latin typeface="Tahoma" panose="020B0604030504040204" pitchFamily="34" charset="0"/>
                          <a:ea typeface="Tahoma" panose="020B0604030504040204" pitchFamily="34" charset="0"/>
                          <a:cs typeface="Tahoma" panose="020B0604030504040204" pitchFamily="34" charset="0"/>
                        </a:rPr>
                        <a:t>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và</a:t>
                      </a:r>
                      <a:r>
                        <a:rPr lang="en-US" sz="1600" dirty="0" smtClean="0">
                          <a:effectLst/>
                          <a:latin typeface="Tahoma" panose="020B0604030504040204" pitchFamily="34" charset="0"/>
                          <a:ea typeface="Tahoma" panose="020B0604030504040204" pitchFamily="34" charset="0"/>
                          <a:cs typeface="Tahoma" panose="020B0604030504040204" pitchFamily="34" charset="0"/>
                        </a:rPr>
                        <a:t>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xe</a:t>
                      </a:r>
                      <a:r>
                        <a:rPr lang="en-US" sz="1600" dirty="0" smtClean="0">
                          <a:effectLst/>
                          <a:latin typeface="Tahoma" panose="020B0604030504040204" pitchFamily="34" charset="0"/>
                          <a:ea typeface="Tahoma" panose="020B0604030504040204" pitchFamily="34" charset="0"/>
                          <a:cs typeface="Tahoma" panose="020B0604030504040204" pitchFamily="34" charset="0"/>
                        </a:rPr>
                        <a:t>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đạp</a:t>
                      </a:r>
                      <a:r>
                        <a:rPr lang="en-US" sz="1600" dirty="0" smtClean="0">
                          <a:effectLst/>
                          <a:latin typeface="Tahoma" panose="020B0604030504040204" pitchFamily="34" charset="0"/>
                          <a:ea typeface="Tahoma" panose="020B0604030504040204" pitchFamily="34" charset="0"/>
                          <a:cs typeface="Tahoma" panose="020B0604030504040204" pitchFamily="34" charset="0"/>
                        </a:rPr>
                        <a:t>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điện</a:t>
                      </a:r>
                      <a:r>
                        <a:rPr lang="en-US" sz="1600" dirty="0" smtClean="0">
                          <a:effectLst/>
                          <a:latin typeface="Tahoma" panose="020B0604030504040204" pitchFamily="34" charset="0"/>
                          <a:ea typeface="Tahoma" panose="020B0604030504040204" pitchFamily="34" charset="0"/>
                          <a:cs typeface="Tahoma" panose="020B0604030504040204" pitchFamily="34" charset="0"/>
                        </a:rPr>
                        <a:t> ở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làn</a:t>
                      </a:r>
                      <a:r>
                        <a:rPr lang="en-US" sz="1600" dirty="0" smtClean="0">
                          <a:effectLst/>
                          <a:latin typeface="Tahoma" panose="020B0604030504040204" pitchFamily="34" charset="0"/>
                          <a:ea typeface="Tahoma" panose="020B0604030504040204" pitchFamily="34" charset="0"/>
                          <a:cs typeface="Tahoma" panose="020B0604030504040204" pitchFamily="34" charset="0"/>
                        </a:rPr>
                        <a:t> đ</a:t>
                      </a:r>
                      <a:r>
                        <a:rPr lang="vi-VN" sz="1600" dirty="0" smtClean="0">
                          <a:effectLst/>
                          <a:latin typeface="Tahoma" panose="020B0604030504040204" pitchFamily="34" charset="0"/>
                          <a:ea typeface="Tahoma" panose="020B0604030504040204" pitchFamily="34" charset="0"/>
                          <a:cs typeface="Tahoma" panose="020B0604030504040204" pitchFamily="34" charset="0"/>
                        </a:rPr>
                        <a:t>ường</a:t>
                      </a:r>
                      <a:r>
                        <a:rPr lang="en-US" sz="1600" dirty="0" smtClean="0">
                          <a:effectLst/>
                          <a:latin typeface="Tahoma" panose="020B0604030504040204" pitchFamily="34" charset="0"/>
                          <a:ea typeface="Tahoma" panose="020B0604030504040204" pitchFamily="34" charset="0"/>
                          <a:cs typeface="Tahoma" panose="020B0604030504040204" pitchFamily="34" charset="0"/>
                        </a:rPr>
                        <a:t>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dành</a:t>
                      </a:r>
                      <a:r>
                        <a:rPr lang="en-US" sz="1600" dirty="0" smtClean="0">
                          <a:effectLst/>
                          <a:latin typeface="Tahoma" panose="020B0604030504040204" pitchFamily="34" charset="0"/>
                          <a:ea typeface="Tahoma" panose="020B0604030504040204" pitchFamily="34" charset="0"/>
                          <a:cs typeface="Tahoma" panose="020B0604030504040204" pitchFamily="34" charset="0"/>
                        </a:rPr>
                        <a:t>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cho</a:t>
                      </a:r>
                      <a:r>
                        <a:rPr lang="en-US" sz="1600" dirty="0" smtClean="0">
                          <a:effectLst/>
                          <a:latin typeface="Tahoma" panose="020B0604030504040204" pitchFamily="34" charset="0"/>
                          <a:ea typeface="Tahoma" panose="020B0604030504040204" pitchFamily="34" charset="0"/>
                          <a:cs typeface="Tahoma" panose="020B0604030504040204" pitchFamily="34" charset="0"/>
                        </a:rPr>
                        <a:t> ô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tô</a:t>
                      </a:r>
                      <a:endParaRPr lang="en-US" sz="1800" dirty="0">
                        <a:effectLst/>
                        <a:latin typeface="Tahoma" panose="020B0604030504040204" pitchFamily="34" charset="0"/>
                        <a:ea typeface="Tahoma" panose="020B0604030504040204" pitchFamily="34" charset="0"/>
                        <a:cs typeface="Tahoma" panose="020B0604030504040204" pitchFamily="34" charset="0"/>
                      </a:endParaRPr>
                    </a:p>
                  </a:txBody>
                  <a:tcPr marL="182880" marR="68580" marT="0" marB="0" anchor="ctr"/>
                </a:tc>
                <a:tc>
                  <a:txBody>
                    <a:bodyPr/>
                    <a:lstStyle/>
                    <a:p>
                      <a:endParaRPr lang="en-US" sz="2400" dirty="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endParaRPr lang="en-US" sz="2400" dirty="0">
                        <a:latin typeface="Tahoma" panose="020B0604030504040204" pitchFamily="34" charset="0"/>
                        <a:ea typeface="Tahoma" panose="020B0604030504040204" pitchFamily="34" charset="0"/>
                        <a:cs typeface="Tahoma" panose="020B0604030504040204" pitchFamily="34" charset="0"/>
                      </a:endParaRPr>
                    </a:p>
                  </a:txBody>
                  <a:tcPr anchor="ctr"/>
                </a:tc>
                <a:extLst>
                  <a:ext uri="{0D108BD9-81ED-4DB2-BD59-A6C34878D82A}">
                    <a16:rowId xmlns:a16="http://schemas.microsoft.com/office/drawing/2014/main" val="10000"/>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169819444"/>
              </p:ext>
            </p:extLst>
          </p:nvPr>
        </p:nvGraphicFramePr>
        <p:xfrm>
          <a:off x="304800" y="3429000"/>
          <a:ext cx="8610600" cy="457200"/>
        </p:xfrm>
        <a:graphic>
          <a:graphicData uri="http://schemas.openxmlformats.org/drawingml/2006/table">
            <a:tbl>
              <a:tblPr firstRow="1" bandRow="1">
                <a:tableStyleId>{5940675A-B579-460E-94D1-54222C63F5DA}</a:tableStyleId>
              </a:tblPr>
              <a:tblGrid>
                <a:gridCol w="6705600">
                  <a:extLst>
                    <a:ext uri="{9D8B030D-6E8A-4147-A177-3AD203B41FA5}">
                      <a16:colId xmlns:a16="http://schemas.microsoft.com/office/drawing/2014/main" val="20000"/>
                    </a:ext>
                  </a:extLst>
                </a:gridCol>
                <a:gridCol w="99060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tblGrid>
              <a:tr h="448823">
                <a:tc>
                  <a:txBody>
                    <a:bodyPr/>
                    <a:lstStyle/>
                    <a:p>
                      <a:pPr algn="just">
                        <a:lnSpc>
                          <a:spcPts val="1800"/>
                        </a:lnSpc>
                        <a:spcAft>
                          <a:spcPts val="1000"/>
                        </a:spcAft>
                        <a:tabLst>
                          <a:tab pos="270510" algn="l"/>
                        </a:tabLst>
                      </a:pPr>
                      <a:r>
                        <a:rPr lang="en-US" sz="1600" dirty="0" smtClean="0">
                          <a:effectLst/>
                          <a:latin typeface="Tahoma" panose="020B0604030504040204" pitchFamily="34" charset="0"/>
                          <a:ea typeface="Tahoma" panose="020B0604030504040204" pitchFamily="34" charset="0"/>
                          <a:cs typeface="Tahoma" panose="020B0604030504040204" pitchFamily="34" charset="0"/>
                        </a:rPr>
                        <a:t>4.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Đi</a:t>
                      </a:r>
                      <a:r>
                        <a:rPr lang="en-US" sz="1600" dirty="0" smtClean="0">
                          <a:effectLst/>
                          <a:latin typeface="Tahoma" panose="020B0604030504040204" pitchFamily="34" charset="0"/>
                          <a:ea typeface="Tahoma" panose="020B0604030504040204" pitchFamily="34" charset="0"/>
                          <a:cs typeface="Tahoma" panose="020B0604030504040204" pitchFamily="34" charset="0"/>
                        </a:rPr>
                        <a:t> sang đ</a:t>
                      </a:r>
                      <a:r>
                        <a:rPr lang="vi-VN" sz="1600" dirty="0" smtClean="0">
                          <a:effectLst/>
                          <a:latin typeface="Tahoma" panose="020B0604030504040204" pitchFamily="34" charset="0"/>
                          <a:ea typeface="Tahoma" panose="020B0604030504040204" pitchFamily="34" charset="0"/>
                          <a:cs typeface="Tahoma" panose="020B0604030504040204" pitchFamily="34" charset="0"/>
                        </a:rPr>
                        <a:t>ường</a:t>
                      </a:r>
                      <a:r>
                        <a:rPr lang="en-US" sz="1600" dirty="0" smtClean="0">
                          <a:effectLst/>
                          <a:latin typeface="Tahoma" panose="020B0604030504040204" pitchFamily="34" charset="0"/>
                          <a:ea typeface="Tahoma" panose="020B0604030504040204" pitchFamily="34" charset="0"/>
                          <a:cs typeface="Tahoma" panose="020B0604030504040204" pitchFamily="34" charset="0"/>
                        </a:rPr>
                        <a:t> ở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bất</a:t>
                      </a:r>
                      <a:r>
                        <a:rPr lang="en-US" sz="1600" dirty="0" smtClean="0">
                          <a:effectLst/>
                          <a:latin typeface="Tahoma" panose="020B0604030504040204" pitchFamily="34" charset="0"/>
                          <a:ea typeface="Tahoma" panose="020B0604030504040204" pitchFamily="34" charset="0"/>
                          <a:cs typeface="Tahoma" panose="020B0604030504040204" pitchFamily="34" charset="0"/>
                        </a:rPr>
                        <a:t>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kỳ</a:t>
                      </a:r>
                      <a:r>
                        <a:rPr lang="en-US" sz="1600" dirty="0" smtClean="0">
                          <a:effectLst/>
                          <a:latin typeface="Tahoma" panose="020B0604030504040204" pitchFamily="34" charset="0"/>
                          <a:ea typeface="Tahoma" panose="020B0604030504040204" pitchFamily="34" charset="0"/>
                          <a:cs typeface="Tahoma" panose="020B0604030504040204" pitchFamily="34" charset="0"/>
                        </a:rPr>
                        <a:t>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chỗ</a:t>
                      </a:r>
                      <a:r>
                        <a:rPr lang="en-US" sz="1600" dirty="0" smtClean="0">
                          <a:effectLst/>
                          <a:latin typeface="Tahoma" panose="020B0604030504040204" pitchFamily="34" charset="0"/>
                          <a:ea typeface="Tahoma" panose="020B0604030504040204" pitchFamily="34" charset="0"/>
                          <a:cs typeface="Tahoma" panose="020B0604030504040204" pitchFamily="34" charset="0"/>
                        </a:rPr>
                        <a:t>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nào</a:t>
                      </a:r>
                      <a:r>
                        <a:rPr lang="en-US" sz="1600" dirty="0" smtClean="0">
                          <a:effectLst/>
                          <a:latin typeface="Tahoma" panose="020B0604030504040204" pitchFamily="34" charset="0"/>
                          <a:ea typeface="Tahoma" panose="020B0604030504040204" pitchFamily="34" charset="0"/>
                          <a:cs typeface="Tahoma" panose="020B0604030504040204" pitchFamily="34" charset="0"/>
                        </a:rPr>
                        <a:t>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cảm</a:t>
                      </a:r>
                      <a:r>
                        <a:rPr lang="en-US" sz="1600" dirty="0" smtClean="0">
                          <a:effectLst/>
                          <a:latin typeface="Tahoma" panose="020B0604030504040204" pitchFamily="34" charset="0"/>
                          <a:ea typeface="Tahoma" panose="020B0604030504040204" pitchFamily="34" charset="0"/>
                          <a:cs typeface="Tahoma" panose="020B0604030504040204" pitchFamily="34" charset="0"/>
                        </a:rPr>
                        <a:t>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thấy</a:t>
                      </a:r>
                      <a:r>
                        <a:rPr lang="en-US" sz="1600" dirty="0" smtClean="0">
                          <a:effectLst/>
                          <a:latin typeface="Tahoma" panose="020B0604030504040204" pitchFamily="34" charset="0"/>
                          <a:ea typeface="Tahoma" panose="020B0604030504040204" pitchFamily="34" charset="0"/>
                          <a:cs typeface="Tahoma" panose="020B0604030504040204" pitchFamily="34" charset="0"/>
                        </a:rPr>
                        <a:t> an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toàn</a:t>
                      </a:r>
                      <a:endParaRPr lang="en-US" sz="1800" dirty="0">
                        <a:effectLst/>
                        <a:latin typeface="Tahoma" panose="020B0604030504040204" pitchFamily="34" charset="0"/>
                        <a:ea typeface="Tahoma" panose="020B0604030504040204" pitchFamily="34" charset="0"/>
                        <a:cs typeface="Tahoma" panose="020B0604030504040204" pitchFamily="34" charset="0"/>
                      </a:endParaRPr>
                    </a:p>
                  </a:txBody>
                  <a:tcPr marL="182880" marR="68580" marT="0" marB="0" anchor="ctr"/>
                </a:tc>
                <a:tc>
                  <a:txBody>
                    <a:bodyPr/>
                    <a:lstStyle/>
                    <a:p>
                      <a:endParaRPr lang="en-US" sz="2400" dirty="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endParaRPr lang="en-US" sz="2400" dirty="0">
                        <a:latin typeface="Tahoma" panose="020B0604030504040204" pitchFamily="34" charset="0"/>
                        <a:ea typeface="Tahoma" panose="020B0604030504040204" pitchFamily="34" charset="0"/>
                        <a:cs typeface="Tahoma" panose="020B0604030504040204" pitchFamily="34" charset="0"/>
                      </a:endParaRPr>
                    </a:p>
                  </a:txBody>
                  <a:tcPr anchor="ctr"/>
                </a:tc>
                <a:extLst>
                  <a:ext uri="{0D108BD9-81ED-4DB2-BD59-A6C34878D82A}">
                    <a16:rowId xmlns:a16="http://schemas.microsoft.com/office/drawing/2014/main" val="10000"/>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397415610"/>
              </p:ext>
            </p:extLst>
          </p:nvPr>
        </p:nvGraphicFramePr>
        <p:xfrm>
          <a:off x="304800" y="3886200"/>
          <a:ext cx="8610600" cy="457200"/>
        </p:xfrm>
        <a:graphic>
          <a:graphicData uri="http://schemas.openxmlformats.org/drawingml/2006/table">
            <a:tbl>
              <a:tblPr firstRow="1" bandRow="1">
                <a:tableStyleId>{5940675A-B579-460E-94D1-54222C63F5DA}</a:tableStyleId>
              </a:tblPr>
              <a:tblGrid>
                <a:gridCol w="6705600">
                  <a:extLst>
                    <a:ext uri="{9D8B030D-6E8A-4147-A177-3AD203B41FA5}">
                      <a16:colId xmlns:a16="http://schemas.microsoft.com/office/drawing/2014/main" val="20000"/>
                    </a:ext>
                  </a:extLst>
                </a:gridCol>
                <a:gridCol w="99060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tblGrid>
              <a:tr h="448823">
                <a:tc>
                  <a:txBody>
                    <a:bodyPr/>
                    <a:lstStyle/>
                    <a:p>
                      <a:pPr algn="just">
                        <a:lnSpc>
                          <a:spcPts val="1800"/>
                        </a:lnSpc>
                        <a:spcAft>
                          <a:spcPts val="1000"/>
                        </a:spcAft>
                        <a:tabLst>
                          <a:tab pos="270510" algn="l"/>
                        </a:tabLst>
                      </a:pPr>
                      <a:r>
                        <a:rPr lang="en-US" sz="1600" dirty="0" smtClean="0">
                          <a:effectLst/>
                          <a:latin typeface="Tahoma" panose="020B0604030504040204" pitchFamily="34" charset="0"/>
                          <a:ea typeface="Tahoma" panose="020B0604030504040204" pitchFamily="34" charset="0"/>
                          <a:cs typeface="Tahoma" panose="020B0604030504040204" pitchFamily="34" charset="0"/>
                        </a:rPr>
                        <a:t>5.</a:t>
                      </a:r>
                      <a:r>
                        <a:rPr lang="en-US" sz="1600" baseline="0" dirty="0" smtClean="0">
                          <a:effectLst/>
                          <a:latin typeface="Tahoma" panose="020B0604030504040204" pitchFamily="34" charset="0"/>
                          <a:ea typeface="Tahoma" panose="020B0604030504040204" pitchFamily="34" charset="0"/>
                          <a:cs typeface="Tahoma" panose="020B0604030504040204" pitchFamily="34" charset="0"/>
                        </a:rPr>
                        <a:t>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Bấm</a:t>
                      </a:r>
                      <a:r>
                        <a:rPr lang="en-US" sz="1600" dirty="0" smtClean="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còi</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inh</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ỏi</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trên</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đường</a:t>
                      </a:r>
                      <a:r>
                        <a:rPr lang="en-US" sz="1600" dirty="0" smtClean="0">
                          <a:effectLst/>
                          <a:latin typeface="Tahoma" panose="020B0604030504040204" pitchFamily="34" charset="0"/>
                          <a:ea typeface="Tahoma" panose="020B0604030504040204" pitchFamily="34" charset="0"/>
                          <a:cs typeface="Tahoma" panose="020B0604030504040204" pitchFamily="34" charset="0"/>
                        </a:rPr>
                        <a:t>.</a:t>
                      </a:r>
                      <a:endParaRPr lang="en-US" sz="1800" dirty="0">
                        <a:effectLst/>
                        <a:latin typeface="Tahoma" panose="020B0604030504040204" pitchFamily="34" charset="0"/>
                        <a:ea typeface="Tahoma" panose="020B0604030504040204" pitchFamily="34" charset="0"/>
                        <a:cs typeface="Tahoma" panose="020B0604030504040204" pitchFamily="34" charset="0"/>
                      </a:endParaRPr>
                    </a:p>
                  </a:txBody>
                  <a:tcPr marL="182880" marR="68580" marT="0" marB="0" anchor="ctr"/>
                </a:tc>
                <a:tc>
                  <a:txBody>
                    <a:bodyPr/>
                    <a:lstStyle/>
                    <a:p>
                      <a:endParaRPr lang="en-US" sz="2400" dirty="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endParaRPr lang="en-US" sz="2400" dirty="0">
                        <a:latin typeface="Tahoma" panose="020B0604030504040204" pitchFamily="34" charset="0"/>
                        <a:ea typeface="Tahoma" panose="020B0604030504040204" pitchFamily="34" charset="0"/>
                        <a:cs typeface="Tahoma" panose="020B0604030504040204" pitchFamily="34" charset="0"/>
                      </a:endParaRPr>
                    </a:p>
                  </a:txBody>
                  <a:tcPr anchor="ctr"/>
                </a:tc>
                <a:extLst>
                  <a:ext uri="{0D108BD9-81ED-4DB2-BD59-A6C34878D82A}">
                    <a16:rowId xmlns:a16="http://schemas.microsoft.com/office/drawing/2014/main" val="10000"/>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3732950606"/>
              </p:ext>
            </p:extLst>
          </p:nvPr>
        </p:nvGraphicFramePr>
        <p:xfrm>
          <a:off x="304800" y="4343400"/>
          <a:ext cx="8610600" cy="457200"/>
        </p:xfrm>
        <a:graphic>
          <a:graphicData uri="http://schemas.openxmlformats.org/drawingml/2006/table">
            <a:tbl>
              <a:tblPr firstRow="1" bandRow="1">
                <a:tableStyleId>{5940675A-B579-460E-94D1-54222C63F5DA}</a:tableStyleId>
              </a:tblPr>
              <a:tblGrid>
                <a:gridCol w="6705600">
                  <a:extLst>
                    <a:ext uri="{9D8B030D-6E8A-4147-A177-3AD203B41FA5}">
                      <a16:colId xmlns:a16="http://schemas.microsoft.com/office/drawing/2014/main" val="20000"/>
                    </a:ext>
                  </a:extLst>
                </a:gridCol>
                <a:gridCol w="99060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tblGrid>
              <a:tr h="448823">
                <a:tc>
                  <a:txBody>
                    <a:bodyPr/>
                    <a:lstStyle/>
                    <a:p>
                      <a:pPr algn="just">
                        <a:lnSpc>
                          <a:spcPts val="1800"/>
                        </a:lnSpc>
                        <a:spcAft>
                          <a:spcPts val="1000"/>
                        </a:spcAft>
                        <a:tabLst>
                          <a:tab pos="270510" algn="l"/>
                        </a:tabLst>
                      </a:pPr>
                      <a:r>
                        <a:rPr lang="en-US" sz="1600" dirty="0" smtClean="0">
                          <a:effectLst/>
                          <a:latin typeface="Tahoma" panose="020B0604030504040204" pitchFamily="34" charset="0"/>
                          <a:ea typeface="Tahoma" panose="020B0604030504040204" pitchFamily="34" charset="0"/>
                          <a:cs typeface="Tahoma" panose="020B0604030504040204" pitchFamily="34" charset="0"/>
                        </a:rPr>
                        <a:t>6.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Nhường</a:t>
                      </a:r>
                      <a:r>
                        <a:rPr lang="en-US" sz="1600" dirty="0" smtClean="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chỗ</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cho</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người</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già</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phụ</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nữ</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em</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nhỏ</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trên</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xe</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buýt</a:t>
                      </a:r>
                      <a:r>
                        <a:rPr lang="en-US" sz="1600" dirty="0" smtClean="0">
                          <a:effectLst/>
                          <a:latin typeface="Tahoma" panose="020B0604030504040204" pitchFamily="34" charset="0"/>
                          <a:ea typeface="Tahoma" panose="020B0604030504040204" pitchFamily="34" charset="0"/>
                          <a:cs typeface="Tahoma" panose="020B0604030504040204" pitchFamily="34" charset="0"/>
                        </a:rPr>
                        <a:t>.</a:t>
                      </a:r>
                      <a:endParaRPr lang="en-US" sz="1800" dirty="0">
                        <a:effectLst/>
                        <a:latin typeface="Tahoma" panose="020B0604030504040204" pitchFamily="34" charset="0"/>
                        <a:ea typeface="Tahoma" panose="020B0604030504040204" pitchFamily="34" charset="0"/>
                        <a:cs typeface="Tahoma" panose="020B0604030504040204" pitchFamily="34" charset="0"/>
                      </a:endParaRPr>
                    </a:p>
                  </a:txBody>
                  <a:tcPr marL="182880" marR="68580" marT="0" marB="0" anchor="ctr"/>
                </a:tc>
                <a:tc>
                  <a:txBody>
                    <a:bodyPr/>
                    <a:lstStyle/>
                    <a:p>
                      <a:endParaRPr lang="en-US" sz="2400" dirty="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endParaRPr lang="en-US" sz="2400" dirty="0">
                        <a:latin typeface="Tahoma" panose="020B0604030504040204" pitchFamily="34" charset="0"/>
                        <a:ea typeface="Tahoma" panose="020B0604030504040204" pitchFamily="34" charset="0"/>
                        <a:cs typeface="Tahoma" panose="020B0604030504040204" pitchFamily="34" charset="0"/>
                      </a:endParaRPr>
                    </a:p>
                  </a:txBody>
                  <a:tcPr anchor="ctr"/>
                </a:tc>
                <a:extLst>
                  <a:ext uri="{0D108BD9-81ED-4DB2-BD59-A6C34878D82A}">
                    <a16:rowId xmlns:a16="http://schemas.microsoft.com/office/drawing/2014/main" val="10000"/>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3312551104"/>
              </p:ext>
            </p:extLst>
          </p:nvPr>
        </p:nvGraphicFramePr>
        <p:xfrm>
          <a:off x="304800" y="4800600"/>
          <a:ext cx="8610600" cy="457200"/>
        </p:xfrm>
        <a:graphic>
          <a:graphicData uri="http://schemas.openxmlformats.org/drawingml/2006/table">
            <a:tbl>
              <a:tblPr firstRow="1" bandRow="1">
                <a:tableStyleId>{5940675A-B579-460E-94D1-54222C63F5DA}</a:tableStyleId>
              </a:tblPr>
              <a:tblGrid>
                <a:gridCol w="6705600">
                  <a:extLst>
                    <a:ext uri="{9D8B030D-6E8A-4147-A177-3AD203B41FA5}">
                      <a16:colId xmlns:a16="http://schemas.microsoft.com/office/drawing/2014/main" val="20000"/>
                    </a:ext>
                  </a:extLst>
                </a:gridCol>
                <a:gridCol w="99060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tblGrid>
              <a:tr h="448823">
                <a:tc>
                  <a:txBody>
                    <a:bodyPr/>
                    <a:lstStyle/>
                    <a:p>
                      <a:pPr algn="just">
                        <a:lnSpc>
                          <a:spcPts val="1800"/>
                        </a:lnSpc>
                        <a:spcAft>
                          <a:spcPts val="1000"/>
                        </a:spcAft>
                        <a:tabLst>
                          <a:tab pos="270510" algn="l"/>
                        </a:tabLst>
                      </a:pPr>
                      <a:r>
                        <a:rPr lang="en-US" sz="1600" dirty="0" smtClean="0">
                          <a:effectLst/>
                          <a:latin typeface="Tahoma" panose="020B0604030504040204" pitchFamily="34" charset="0"/>
                          <a:ea typeface="Tahoma" panose="020B0604030504040204" pitchFamily="34" charset="0"/>
                          <a:cs typeface="Tahoma" panose="020B0604030504040204" pitchFamily="34" charset="0"/>
                        </a:rPr>
                        <a:t>7.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Nhổ</a:t>
                      </a:r>
                      <a:r>
                        <a:rPr lang="en-US" sz="1600" dirty="0" smtClean="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nước</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bọt</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khi</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đang</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điều</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khiển</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xe</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đạp</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hoặc</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xe</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đạp</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điện</a:t>
                      </a:r>
                      <a:r>
                        <a:rPr lang="en-US" sz="1600" dirty="0" smtClean="0">
                          <a:effectLst/>
                          <a:latin typeface="Tahoma" panose="020B0604030504040204" pitchFamily="34" charset="0"/>
                          <a:ea typeface="Tahoma" panose="020B0604030504040204" pitchFamily="34" charset="0"/>
                          <a:cs typeface="Tahoma" panose="020B0604030504040204" pitchFamily="34" charset="0"/>
                        </a:rPr>
                        <a:t>.</a:t>
                      </a:r>
                      <a:endParaRPr lang="en-US" sz="1800" dirty="0">
                        <a:effectLst/>
                        <a:latin typeface="Tahoma" panose="020B0604030504040204" pitchFamily="34" charset="0"/>
                        <a:ea typeface="Tahoma" panose="020B0604030504040204" pitchFamily="34" charset="0"/>
                        <a:cs typeface="Tahoma" panose="020B0604030504040204" pitchFamily="34" charset="0"/>
                      </a:endParaRPr>
                    </a:p>
                  </a:txBody>
                  <a:tcPr marL="182880" marR="68580" marT="0" marB="0" anchor="ctr"/>
                </a:tc>
                <a:tc>
                  <a:txBody>
                    <a:bodyPr/>
                    <a:lstStyle/>
                    <a:p>
                      <a:endParaRPr lang="en-US" sz="2400" dirty="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endParaRPr lang="en-US" sz="2400" dirty="0">
                        <a:latin typeface="Tahoma" panose="020B0604030504040204" pitchFamily="34" charset="0"/>
                        <a:ea typeface="Tahoma" panose="020B0604030504040204" pitchFamily="34" charset="0"/>
                        <a:cs typeface="Tahoma" panose="020B0604030504040204" pitchFamily="34" charset="0"/>
                      </a:endParaRPr>
                    </a:p>
                  </a:txBody>
                  <a:tcPr anchor="ctr"/>
                </a:tc>
                <a:extLst>
                  <a:ext uri="{0D108BD9-81ED-4DB2-BD59-A6C34878D82A}">
                    <a16:rowId xmlns:a16="http://schemas.microsoft.com/office/drawing/2014/main" val="10000"/>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966403003"/>
              </p:ext>
            </p:extLst>
          </p:nvPr>
        </p:nvGraphicFramePr>
        <p:xfrm>
          <a:off x="304800" y="5257800"/>
          <a:ext cx="8610600" cy="457200"/>
        </p:xfrm>
        <a:graphic>
          <a:graphicData uri="http://schemas.openxmlformats.org/drawingml/2006/table">
            <a:tbl>
              <a:tblPr firstRow="1" bandRow="1">
                <a:tableStyleId>{5940675A-B579-460E-94D1-54222C63F5DA}</a:tableStyleId>
              </a:tblPr>
              <a:tblGrid>
                <a:gridCol w="6705600">
                  <a:extLst>
                    <a:ext uri="{9D8B030D-6E8A-4147-A177-3AD203B41FA5}">
                      <a16:colId xmlns:a16="http://schemas.microsoft.com/office/drawing/2014/main" val="20000"/>
                    </a:ext>
                  </a:extLst>
                </a:gridCol>
                <a:gridCol w="99060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tblGrid>
              <a:tr h="448823">
                <a:tc>
                  <a:txBody>
                    <a:bodyPr/>
                    <a:lstStyle/>
                    <a:p>
                      <a:pPr algn="just">
                        <a:lnSpc>
                          <a:spcPts val="1800"/>
                        </a:lnSpc>
                        <a:spcAft>
                          <a:spcPts val="1000"/>
                        </a:spcAft>
                        <a:tabLst>
                          <a:tab pos="270510" algn="l"/>
                        </a:tabLst>
                      </a:pPr>
                      <a:r>
                        <a:rPr lang="en-US" sz="1600" dirty="0" smtClean="0">
                          <a:effectLst/>
                          <a:latin typeface="Tahoma" panose="020B0604030504040204" pitchFamily="34" charset="0"/>
                          <a:ea typeface="Tahoma" panose="020B0604030504040204" pitchFamily="34" charset="0"/>
                          <a:cs typeface="Tahoma" panose="020B0604030504040204" pitchFamily="34" charset="0"/>
                        </a:rPr>
                        <a:t>8.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Đeo</a:t>
                      </a:r>
                      <a:r>
                        <a:rPr lang="en-US" sz="1600" dirty="0" smtClean="0">
                          <a:effectLst/>
                          <a:latin typeface="Tahoma" panose="020B0604030504040204" pitchFamily="34" charset="0"/>
                          <a:ea typeface="Tahoma" panose="020B0604030504040204" pitchFamily="34" charset="0"/>
                          <a:cs typeface="Tahoma" panose="020B0604030504040204" pitchFamily="34" charset="0"/>
                        </a:rPr>
                        <a:t> </a:t>
                      </a:r>
                      <a:r>
                        <a:rPr lang="en-US" sz="1600" dirty="0">
                          <a:effectLst/>
                          <a:latin typeface="Tahoma" panose="020B0604030504040204" pitchFamily="34" charset="0"/>
                          <a:ea typeface="Tahoma" panose="020B0604030504040204" pitchFamily="34" charset="0"/>
                          <a:cs typeface="Tahoma" panose="020B0604030504040204" pitchFamily="34" charset="0"/>
                        </a:rPr>
                        <a:t>tai </a:t>
                      </a:r>
                      <a:r>
                        <a:rPr lang="en-US" sz="1600" dirty="0" err="1">
                          <a:effectLst/>
                          <a:latin typeface="Tahoma" panose="020B0604030504040204" pitchFamily="34" charset="0"/>
                          <a:ea typeface="Tahoma" panose="020B0604030504040204" pitchFamily="34" charset="0"/>
                          <a:cs typeface="Tahoma" panose="020B0604030504040204" pitchFamily="34" charset="0"/>
                        </a:rPr>
                        <a:t>nghe</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nghe</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nhạc</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khi</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điều</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khiển</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xe</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đạp</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xe</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đạp</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điện</a:t>
                      </a:r>
                      <a:r>
                        <a:rPr lang="en-US" sz="1600" dirty="0" smtClean="0">
                          <a:effectLst/>
                          <a:latin typeface="Tahoma" panose="020B0604030504040204" pitchFamily="34" charset="0"/>
                          <a:ea typeface="Tahoma" panose="020B0604030504040204" pitchFamily="34" charset="0"/>
                          <a:cs typeface="Tahoma" panose="020B0604030504040204" pitchFamily="34" charset="0"/>
                        </a:rPr>
                        <a:t>.</a:t>
                      </a:r>
                      <a:endParaRPr lang="en-US" sz="1800" dirty="0">
                        <a:effectLst/>
                        <a:latin typeface="Tahoma" panose="020B0604030504040204" pitchFamily="34" charset="0"/>
                        <a:ea typeface="Tahoma" panose="020B0604030504040204" pitchFamily="34" charset="0"/>
                        <a:cs typeface="Tahoma" panose="020B0604030504040204" pitchFamily="34" charset="0"/>
                      </a:endParaRPr>
                    </a:p>
                  </a:txBody>
                  <a:tcPr marL="182880" marR="68580" marT="0" marB="0" anchor="ctr"/>
                </a:tc>
                <a:tc>
                  <a:txBody>
                    <a:bodyPr/>
                    <a:lstStyle/>
                    <a:p>
                      <a:endParaRPr lang="en-US" sz="240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endParaRPr lang="en-US" sz="2400" dirty="0">
                        <a:latin typeface="Tahoma" panose="020B0604030504040204" pitchFamily="34" charset="0"/>
                        <a:ea typeface="Tahoma" panose="020B0604030504040204" pitchFamily="34" charset="0"/>
                        <a:cs typeface="Tahoma" panose="020B0604030504040204" pitchFamily="34" charset="0"/>
                      </a:endParaRPr>
                    </a:p>
                  </a:txBody>
                  <a:tcPr anchor="ctr"/>
                </a:tc>
                <a:extLst>
                  <a:ext uri="{0D108BD9-81ED-4DB2-BD59-A6C34878D82A}">
                    <a16:rowId xmlns:a16="http://schemas.microsoft.com/office/drawing/2014/main" val="10000"/>
                  </a:ext>
                </a:extLst>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1723005940"/>
              </p:ext>
            </p:extLst>
          </p:nvPr>
        </p:nvGraphicFramePr>
        <p:xfrm>
          <a:off x="304800" y="5715000"/>
          <a:ext cx="8610600" cy="457200"/>
        </p:xfrm>
        <a:graphic>
          <a:graphicData uri="http://schemas.openxmlformats.org/drawingml/2006/table">
            <a:tbl>
              <a:tblPr firstRow="1" bandRow="1">
                <a:tableStyleId>{5940675A-B579-460E-94D1-54222C63F5DA}</a:tableStyleId>
              </a:tblPr>
              <a:tblGrid>
                <a:gridCol w="6705600">
                  <a:extLst>
                    <a:ext uri="{9D8B030D-6E8A-4147-A177-3AD203B41FA5}">
                      <a16:colId xmlns:a16="http://schemas.microsoft.com/office/drawing/2014/main" val="20000"/>
                    </a:ext>
                  </a:extLst>
                </a:gridCol>
                <a:gridCol w="99060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tblGrid>
              <a:tr h="448823">
                <a:tc>
                  <a:txBody>
                    <a:bodyPr/>
                    <a:lstStyle/>
                    <a:p>
                      <a:pPr algn="just">
                        <a:lnSpc>
                          <a:spcPts val="1800"/>
                        </a:lnSpc>
                        <a:spcAft>
                          <a:spcPts val="1000"/>
                        </a:spcAft>
                        <a:tabLst>
                          <a:tab pos="270510" algn="l"/>
                        </a:tabLst>
                      </a:pPr>
                      <a:r>
                        <a:rPr lang="en-US" sz="1600" dirty="0" smtClean="0">
                          <a:effectLst/>
                          <a:latin typeface="Tahoma" panose="020B0604030504040204" pitchFamily="34" charset="0"/>
                          <a:ea typeface="Tahoma" panose="020B0604030504040204" pitchFamily="34" charset="0"/>
                          <a:cs typeface="Tahoma" panose="020B0604030504040204" pitchFamily="34" charset="0"/>
                        </a:rPr>
                        <a:t>9.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Đi</a:t>
                      </a:r>
                      <a:r>
                        <a:rPr lang="en-US" sz="1600" dirty="0" smtClean="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bộ</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bên</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trái</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đường</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trên</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vỉa</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hè</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dành</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cho</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người</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đi</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bộ</a:t>
                      </a:r>
                      <a:r>
                        <a:rPr lang="en-US" sz="1600" dirty="0" smtClean="0">
                          <a:effectLst/>
                          <a:latin typeface="Tahoma" panose="020B0604030504040204" pitchFamily="34" charset="0"/>
                          <a:ea typeface="Tahoma" panose="020B0604030504040204" pitchFamily="34" charset="0"/>
                          <a:cs typeface="Tahoma" panose="020B0604030504040204" pitchFamily="34" charset="0"/>
                        </a:rPr>
                        <a:t>.</a:t>
                      </a:r>
                      <a:endParaRPr lang="en-US" sz="1800" dirty="0">
                        <a:effectLst/>
                        <a:latin typeface="Tahoma" panose="020B0604030504040204" pitchFamily="34" charset="0"/>
                        <a:ea typeface="Tahoma" panose="020B0604030504040204" pitchFamily="34" charset="0"/>
                        <a:cs typeface="Tahoma" panose="020B0604030504040204" pitchFamily="34" charset="0"/>
                      </a:endParaRPr>
                    </a:p>
                  </a:txBody>
                  <a:tcPr marL="182880" marR="68580" marT="0" marB="0" anchor="ctr"/>
                </a:tc>
                <a:tc>
                  <a:txBody>
                    <a:bodyPr/>
                    <a:lstStyle/>
                    <a:p>
                      <a:endParaRPr lang="en-US" sz="240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endParaRPr lang="en-US" sz="2400" dirty="0">
                        <a:latin typeface="Tahoma" panose="020B0604030504040204" pitchFamily="34" charset="0"/>
                        <a:ea typeface="Tahoma" panose="020B0604030504040204" pitchFamily="34" charset="0"/>
                        <a:cs typeface="Tahoma" panose="020B0604030504040204" pitchFamily="34" charset="0"/>
                      </a:endParaRPr>
                    </a:p>
                  </a:txBody>
                  <a:tcPr anchor="ctr"/>
                </a:tc>
                <a:extLst>
                  <a:ext uri="{0D108BD9-81ED-4DB2-BD59-A6C34878D82A}">
                    <a16:rowId xmlns:a16="http://schemas.microsoft.com/office/drawing/2014/main" val="10000"/>
                  </a:ext>
                </a:extLst>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3337616275"/>
              </p:ext>
            </p:extLst>
          </p:nvPr>
        </p:nvGraphicFramePr>
        <p:xfrm>
          <a:off x="304800" y="6172200"/>
          <a:ext cx="8610600" cy="457200"/>
        </p:xfrm>
        <a:graphic>
          <a:graphicData uri="http://schemas.openxmlformats.org/drawingml/2006/table">
            <a:tbl>
              <a:tblPr firstRow="1" bandRow="1">
                <a:tableStyleId>{5940675A-B579-460E-94D1-54222C63F5DA}</a:tableStyleId>
              </a:tblPr>
              <a:tblGrid>
                <a:gridCol w="6705600">
                  <a:extLst>
                    <a:ext uri="{9D8B030D-6E8A-4147-A177-3AD203B41FA5}">
                      <a16:colId xmlns:a16="http://schemas.microsoft.com/office/drawing/2014/main" val="20000"/>
                    </a:ext>
                  </a:extLst>
                </a:gridCol>
                <a:gridCol w="99060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tblGrid>
              <a:tr h="448823">
                <a:tc>
                  <a:txBody>
                    <a:bodyPr/>
                    <a:lstStyle/>
                    <a:p>
                      <a:pPr algn="just">
                        <a:lnSpc>
                          <a:spcPts val="1800"/>
                        </a:lnSpc>
                        <a:spcAft>
                          <a:spcPts val="1000"/>
                        </a:spcAft>
                        <a:tabLst>
                          <a:tab pos="270510" algn="l"/>
                        </a:tabLst>
                      </a:pPr>
                      <a:r>
                        <a:rPr lang="en-US" sz="1600" dirty="0" smtClean="0">
                          <a:effectLst/>
                          <a:latin typeface="Tahoma" panose="020B0604030504040204" pitchFamily="34" charset="0"/>
                          <a:ea typeface="Tahoma" panose="020B0604030504040204" pitchFamily="34" charset="0"/>
                          <a:cs typeface="Tahoma" panose="020B0604030504040204" pitchFamily="34" charset="0"/>
                        </a:rPr>
                        <a:t>10.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Nói</a:t>
                      </a:r>
                      <a:r>
                        <a:rPr lang="en-US" sz="1600" dirty="0" smtClean="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chuyện</a:t>
                      </a:r>
                      <a:r>
                        <a:rPr lang="en-US" sz="1600" dirty="0">
                          <a:effectLst/>
                          <a:latin typeface="Tahoma" panose="020B0604030504040204" pitchFamily="34" charset="0"/>
                          <a:ea typeface="Tahoma" panose="020B0604030504040204" pitchFamily="34" charset="0"/>
                          <a:cs typeface="Tahoma" panose="020B0604030504040204" pitchFamily="34" charset="0"/>
                        </a:rPr>
                        <a:t> to </a:t>
                      </a:r>
                      <a:r>
                        <a:rPr lang="en-US" sz="1600" dirty="0" err="1">
                          <a:effectLst/>
                          <a:latin typeface="Tahoma" panose="020B0604030504040204" pitchFamily="34" charset="0"/>
                          <a:ea typeface="Tahoma" panose="020B0604030504040204" pitchFamily="34" charset="0"/>
                          <a:cs typeface="Tahoma" panose="020B0604030504040204" pitchFamily="34" charset="0"/>
                        </a:rPr>
                        <a:t>gây</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ôn</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ào</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khi</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ngồi</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trong</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các</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phương</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tiện</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a:effectLst/>
                          <a:latin typeface="Tahoma" panose="020B0604030504040204" pitchFamily="34" charset="0"/>
                          <a:ea typeface="Tahoma" panose="020B0604030504040204" pitchFamily="34" charset="0"/>
                          <a:cs typeface="Tahoma" panose="020B0604030504040204" pitchFamily="34" charset="0"/>
                        </a:rPr>
                        <a:t>công</a:t>
                      </a:r>
                      <a:r>
                        <a:rPr lang="en-US" sz="1600" dirty="0">
                          <a:effectLst/>
                          <a:latin typeface="Tahoma" panose="020B0604030504040204" pitchFamily="34" charset="0"/>
                          <a:ea typeface="Tahoma" panose="020B0604030504040204" pitchFamily="34" charset="0"/>
                          <a:cs typeface="Tahoma" panose="020B0604030504040204" pitchFamily="34" charset="0"/>
                        </a:rPr>
                        <a:t> </a:t>
                      </a:r>
                      <a:r>
                        <a:rPr lang="en-US" sz="1600" dirty="0" err="1" smtClean="0">
                          <a:effectLst/>
                          <a:latin typeface="Tahoma" panose="020B0604030504040204" pitchFamily="34" charset="0"/>
                          <a:ea typeface="Tahoma" panose="020B0604030504040204" pitchFamily="34" charset="0"/>
                          <a:cs typeface="Tahoma" panose="020B0604030504040204" pitchFamily="34" charset="0"/>
                        </a:rPr>
                        <a:t>cộng</a:t>
                      </a:r>
                      <a:r>
                        <a:rPr lang="en-US" sz="1600" dirty="0" smtClean="0">
                          <a:effectLst/>
                          <a:latin typeface="Tahoma" panose="020B0604030504040204" pitchFamily="34" charset="0"/>
                          <a:ea typeface="Tahoma" panose="020B0604030504040204" pitchFamily="34" charset="0"/>
                          <a:cs typeface="Tahoma" panose="020B0604030504040204" pitchFamily="34" charset="0"/>
                        </a:rPr>
                        <a:t>.</a:t>
                      </a:r>
                      <a:endParaRPr lang="en-US" sz="1800" dirty="0">
                        <a:effectLst/>
                        <a:latin typeface="Tahoma" panose="020B0604030504040204" pitchFamily="34" charset="0"/>
                        <a:ea typeface="Tahoma" panose="020B0604030504040204" pitchFamily="34" charset="0"/>
                        <a:cs typeface="Tahoma" panose="020B0604030504040204" pitchFamily="34" charset="0"/>
                      </a:endParaRPr>
                    </a:p>
                  </a:txBody>
                  <a:tcPr marL="182880" marR="68580" marT="0" marB="0" anchor="ctr"/>
                </a:tc>
                <a:tc>
                  <a:txBody>
                    <a:bodyPr/>
                    <a:lstStyle/>
                    <a:p>
                      <a:endParaRPr lang="en-US" sz="240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endParaRPr lang="en-US" sz="2400" dirty="0">
                        <a:latin typeface="Tahoma" panose="020B0604030504040204" pitchFamily="34" charset="0"/>
                        <a:ea typeface="Tahoma" panose="020B0604030504040204" pitchFamily="34" charset="0"/>
                        <a:cs typeface="Tahoma" panose="020B0604030504040204" pitchFamily="34" charset="0"/>
                      </a:endParaRPr>
                    </a:p>
                  </a:txBody>
                  <a:tcPr anchor="ctr"/>
                </a:tc>
                <a:extLst>
                  <a:ext uri="{0D108BD9-81ED-4DB2-BD59-A6C34878D82A}">
                    <a16:rowId xmlns:a16="http://schemas.microsoft.com/office/drawing/2014/main" val="10000"/>
                  </a:ext>
                </a:extLst>
              </a:tr>
            </a:tbl>
          </a:graphicData>
        </a:graphic>
      </p:graphicFrame>
      <p:sp>
        <p:nvSpPr>
          <p:cNvPr id="15" name="Rectangle 14"/>
          <p:cNvSpPr/>
          <p:nvPr/>
        </p:nvSpPr>
        <p:spPr>
          <a:xfrm>
            <a:off x="228600" y="1093113"/>
            <a:ext cx="8763000" cy="430887"/>
          </a:xfrm>
          <a:prstGeom prst="rect">
            <a:avLst/>
          </a:prstGeom>
        </p:spPr>
        <p:txBody>
          <a:bodyPr wrap="square">
            <a:spAutoFit/>
          </a:bodyPr>
          <a:lstStyle/>
          <a:p>
            <a:r>
              <a:rPr lang="en-US" sz="2200" b="1" dirty="0" err="1" smtClean="0">
                <a:solidFill>
                  <a:srgbClr val="1F497D">
                    <a:lumMod val="75000"/>
                  </a:srgbClr>
                </a:solidFill>
                <a:latin typeface="Tahoma" pitchFamily="34" charset="0"/>
                <a:cs typeface="Tahoma" pitchFamily="34" charset="0"/>
              </a:rPr>
              <a:t>Hãy</a:t>
            </a:r>
            <a:r>
              <a:rPr lang="en-US" sz="2200" b="1" dirty="0" smtClean="0">
                <a:solidFill>
                  <a:srgbClr val="1F497D">
                    <a:lumMod val="75000"/>
                  </a:srgbClr>
                </a:solidFill>
                <a:latin typeface="Tahoma" pitchFamily="34" charset="0"/>
                <a:cs typeface="Tahoma" pitchFamily="34" charset="0"/>
              </a:rPr>
              <a:t> </a:t>
            </a:r>
            <a:r>
              <a:rPr lang="en-US" sz="2200" b="1" dirty="0" err="1" smtClean="0">
                <a:solidFill>
                  <a:srgbClr val="1F497D">
                    <a:lumMod val="75000"/>
                  </a:srgbClr>
                </a:solidFill>
                <a:latin typeface="Tahoma" pitchFamily="34" charset="0"/>
                <a:cs typeface="Tahoma" pitchFamily="34" charset="0"/>
              </a:rPr>
              <a:t>nhận</a:t>
            </a:r>
            <a:r>
              <a:rPr lang="en-US" sz="2200" b="1" dirty="0" smtClean="0">
                <a:solidFill>
                  <a:srgbClr val="1F497D">
                    <a:lumMod val="75000"/>
                  </a:srgbClr>
                </a:solidFill>
                <a:latin typeface="Tahoma" pitchFamily="34" charset="0"/>
                <a:cs typeface="Tahoma" pitchFamily="34" charset="0"/>
              </a:rPr>
              <a:t> </a:t>
            </a:r>
            <a:r>
              <a:rPr lang="en-US" sz="2200" b="1" dirty="0" err="1" smtClean="0">
                <a:solidFill>
                  <a:srgbClr val="1F497D">
                    <a:lumMod val="75000"/>
                  </a:srgbClr>
                </a:solidFill>
                <a:latin typeface="Tahoma" pitchFamily="34" charset="0"/>
                <a:cs typeface="Tahoma" pitchFamily="34" charset="0"/>
              </a:rPr>
              <a:t>xét</a:t>
            </a:r>
            <a:r>
              <a:rPr lang="en-US" sz="2200" b="1" dirty="0" smtClean="0">
                <a:solidFill>
                  <a:srgbClr val="1F497D">
                    <a:lumMod val="75000"/>
                  </a:srgbClr>
                </a:solidFill>
                <a:latin typeface="Tahoma" pitchFamily="34" charset="0"/>
                <a:cs typeface="Tahoma" pitchFamily="34" charset="0"/>
              </a:rPr>
              <a:t> </a:t>
            </a:r>
            <a:r>
              <a:rPr lang="en-US" sz="2200" b="1" dirty="0" err="1" smtClean="0">
                <a:solidFill>
                  <a:srgbClr val="1F497D">
                    <a:lumMod val="75000"/>
                  </a:srgbClr>
                </a:solidFill>
                <a:latin typeface="Tahoma" pitchFamily="34" charset="0"/>
                <a:cs typeface="Tahoma" pitchFamily="34" charset="0"/>
              </a:rPr>
              <a:t>về</a:t>
            </a:r>
            <a:r>
              <a:rPr lang="en-US" sz="2200" b="1" dirty="0">
                <a:solidFill>
                  <a:srgbClr val="1F497D">
                    <a:lumMod val="75000"/>
                  </a:srgbClr>
                </a:solidFill>
                <a:latin typeface="Tahoma" pitchFamily="34" charset="0"/>
                <a:cs typeface="Tahoma" pitchFamily="34" charset="0"/>
              </a:rPr>
              <a:t> </a:t>
            </a:r>
            <a:r>
              <a:rPr lang="en-US" sz="2200" b="1" dirty="0" err="1" smtClean="0">
                <a:solidFill>
                  <a:srgbClr val="1F497D">
                    <a:lumMod val="75000"/>
                  </a:srgbClr>
                </a:solidFill>
                <a:latin typeface="Tahoma" pitchFamily="34" charset="0"/>
                <a:cs typeface="Tahoma" pitchFamily="34" charset="0"/>
              </a:rPr>
              <a:t>các</a:t>
            </a:r>
            <a:r>
              <a:rPr lang="en-US" sz="2200" b="1" dirty="0" smtClean="0">
                <a:solidFill>
                  <a:srgbClr val="1F497D">
                    <a:lumMod val="75000"/>
                  </a:srgbClr>
                </a:solidFill>
                <a:latin typeface="Tahoma" pitchFamily="34" charset="0"/>
                <a:cs typeface="Tahoma" pitchFamily="34" charset="0"/>
              </a:rPr>
              <a:t> </a:t>
            </a:r>
            <a:r>
              <a:rPr lang="en-US" sz="2200" b="1" dirty="0" err="1" smtClean="0">
                <a:solidFill>
                  <a:srgbClr val="1F497D">
                    <a:lumMod val="75000"/>
                  </a:srgbClr>
                </a:solidFill>
                <a:latin typeface="Tahoma" pitchFamily="34" charset="0"/>
                <a:cs typeface="Tahoma" pitchFamily="34" charset="0"/>
              </a:rPr>
              <a:t>hành</a:t>
            </a:r>
            <a:r>
              <a:rPr lang="en-US" sz="2200" b="1" dirty="0" smtClean="0">
                <a:solidFill>
                  <a:srgbClr val="1F497D">
                    <a:lumMod val="75000"/>
                  </a:srgbClr>
                </a:solidFill>
                <a:latin typeface="Tahoma" pitchFamily="34" charset="0"/>
                <a:cs typeface="Tahoma" pitchFamily="34" charset="0"/>
              </a:rPr>
              <a:t> vi, </a:t>
            </a:r>
            <a:r>
              <a:rPr lang="en-US" sz="2200" b="1" dirty="0" err="1" smtClean="0">
                <a:solidFill>
                  <a:srgbClr val="1F497D">
                    <a:lumMod val="75000"/>
                  </a:srgbClr>
                </a:solidFill>
                <a:latin typeface="Tahoma" pitchFamily="34" charset="0"/>
                <a:cs typeface="Tahoma" pitchFamily="34" charset="0"/>
              </a:rPr>
              <a:t>việc</a:t>
            </a:r>
            <a:r>
              <a:rPr lang="en-US" sz="2200" b="1" dirty="0" smtClean="0">
                <a:solidFill>
                  <a:srgbClr val="1F497D">
                    <a:lumMod val="75000"/>
                  </a:srgbClr>
                </a:solidFill>
                <a:latin typeface="Tahoma" pitchFamily="34" charset="0"/>
                <a:cs typeface="Tahoma" pitchFamily="34" charset="0"/>
              </a:rPr>
              <a:t> </a:t>
            </a:r>
            <a:r>
              <a:rPr lang="en-US" sz="2200" b="1" dirty="0" err="1" smtClean="0">
                <a:solidFill>
                  <a:srgbClr val="1F497D">
                    <a:lumMod val="75000"/>
                  </a:srgbClr>
                </a:solidFill>
                <a:latin typeface="Tahoma" pitchFamily="34" charset="0"/>
                <a:cs typeface="Tahoma" pitchFamily="34" charset="0"/>
              </a:rPr>
              <a:t>làm</a:t>
            </a:r>
            <a:r>
              <a:rPr lang="en-US" sz="2200" b="1" dirty="0" smtClean="0">
                <a:solidFill>
                  <a:srgbClr val="1F497D">
                    <a:lumMod val="75000"/>
                  </a:srgbClr>
                </a:solidFill>
                <a:latin typeface="Tahoma" pitchFamily="34" charset="0"/>
                <a:cs typeface="Tahoma" pitchFamily="34" charset="0"/>
              </a:rPr>
              <a:t> </a:t>
            </a:r>
            <a:r>
              <a:rPr lang="en-US" sz="2200" b="1" dirty="0" err="1" smtClean="0">
                <a:solidFill>
                  <a:srgbClr val="1F497D">
                    <a:lumMod val="75000"/>
                  </a:srgbClr>
                </a:solidFill>
                <a:latin typeface="Tahoma" pitchFamily="34" charset="0"/>
                <a:cs typeface="Tahoma" pitchFamily="34" charset="0"/>
              </a:rPr>
              <a:t>dưới</a:t>
            </a:r>
            <a:r>
              <a:rPr lang="en-US" sz="2200" b="1" dirty="0" smtClean="0">
                <a:solidFill>
                  <a:srgbClr val="1F497D">
                    <a:lumMod val="75000"/>
                  </a:srgbClr>
                </a:solidFill>
                <a:latin typeface="Tahoma" pitchFamily="34" charset="0"/>
                <a:cs typeface="Tahoma" pitchFamily="34" charset="0"/>
              </a:rPr>
              <a:t> </a:t>
            </a:r>
            <a:r>
              <a:rPr lang="en-US" sz="2200" b="1" dirty="0" err="1" smtClean="0">
                <a:solidFill>
                  <a:srgbClr val="1F497D">
                    <a:lumMod val="75000"/>
                  </a:srgbClr>
                </a:solidFill>
                <a:latin typeface="Tahoma" pitchFamily="34" charset="0"/>
                <a:cs typeface="Tahoma" pitchFamily="34" charset="0"/>
              </a:rPr>
              <a:t>đây</a:t>
            </a:r>
            <a:r>
              <a:rPr lang="en-US" sz="2200" b="1" dirty="0">
                <a:solidFill>
                  <a:srgbClr val="1F497D">
                    <a:lumMod val="75000"/>
                  </a:srgbClr>
                </a:solidFill>
                <a:latin typeface="Tahoma" pitchFamily="34" charset="0"/>
                <a:cs typeface="Tahoma" pitchFamily="34" charset="0"/>
              </a:rPr>
              <a:t>:</a:t>
            </a:r>
          </a:p>
        </p:txBody>
      </p:sp>
    </p:spTree>
    <p:extLst>
      <p:ext uri="{BB962C8B-B14F-4D97-AF65-F5344CB8AC3E}">
        <p14:creationId xmlns:p14="http://schemas.microsoft.com/office/powerpoint/2010/main" val="1712564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down)">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down)">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21851</TotalTime>
  <Words>7033</Words>
  <Application>Microsoft Office PowerPoint</Application>
  <PresentationFormat>On-screen Show (4:3)</PresentationFormat>
  <Paragraphs>677</Paragraphs>
  <Slides>74</Slides>
  <Notes>55</Notes>
  <HiddenSlides>0</HiddenSlides>
  <MMClips>0</MMClips>
  <ScaleCrop>false</ScaleCrop>
  <HeadingPairs>
    <vt:vector size="8" baseType="variant">
      <vt:variant>
        <vt:lpstr>Fonts Used</vt:lpstr>
      </vt:variant>
      <vt:variant>
        <vt:i4>12</vt:i4>
      </vt:variant>
      <vt:variant>
        <vt:lpstr>Theme</vt:lpstr>
      </vt:variant>
      <vt:variant>
        <vt:i4>1</vt:i4>
      </vt:variant>
      <vt:variant>
        <vt:lpstr>Links</vt:lpstr>
      </vt:variant>
      <vt:variant>
        <vt:i4>4</vt:i4>
      </vt:variant>
      <vt:variant>
        <vt:lpstr>Slide Titles</vt:lpstr>
      </vt:variant>
      <vt:variant>
        <vt:i4>74</vt:i4>
      </vt:variant>
    </vt:vector>
  </HeadingPairs>
  <TitlesOfParts>
    <vt:vector size="91" baseType="lpstr">
      <vt:lpstr>ＭＳ Ｐゴシック</vt:lpstr>
      <vt:lpstr>Amazone</vt:lpstr>
      <vt:lpstr>Arial</vt:lpstr>
      <vt:lpstr>Calibri</vt:lpstr>
      <vt:lpstr>Cambria Math</vt:lpstr>
      <vt:lpstr>Comic Sans MS</vt:lpstr>
      <vt:lpstr>MS Mincho</vt:lpstr>
      <vt:lpstr>Osaka</vt:lpstr>
      <vt:lpstr>Tahoma</vt:lpstr>
      <vt:lpstr>Times New Roman</vt:lpstr>
      <vt:lpstr>Wingdings</vt:lpstr>
      <vt:lpstr>Wingdings 2</vt:lpstr>
      <vt:lpstr>Office Theme</vt:lpstr>
      <vt:lpstr>file:///D:\SAFETY%20DRIVING%20DIVISON\B-%20SFP\6.%20Teen\2017%20TEEN%20CAP%202\2017-2018\Bieu%20do%20cho%20vao%20giao%20trinh%20TEEN%20cap%202%20170725.xlsx!Sheet4!%5bBieu%20do%20cho%20vao%20giao%20trinh%20TEEN%20cap%202%20170725.xlsx%5dSheet4%20Chart%205</vt:lpstr>
      <vt:lpstr>file:///D:\SAFETY%20DRIVING%20DIVISON\B-%20SFP\6.%20Teen\2017%20TEEN%20CAP%202\2017-2018\Bieu%20do%20cho%20vao%20giao%20trinh%20TEEN%20cap%202%20170725.xlsx!Sheet4!%5bBieu%20do%20cho%20vao%20giao%20trinh%20TEEN%20cap%202%20170725.xlsx%5dSheet4%20Chart%204</vt:lpstr>
      <vt:lpstr>file:///D:\SAFETY%20DRIVING%20DIVISON\B-%20SFP\6.%20Teen\2017%20TEEN%20CAP%202\2017-2018\Bieu%20do%20cho%20vao%20giao%20trinh%20TEEN%20cap%202%20170725.xlsx!Sheet4!%5bBieu%20do%20cho%20vao%20giao%20trinh%20TEEN%20cap%202%20170725.xlsx%5dSheet4%20Chart%205</vt:lpstr>
      <vt:lpstr>file:///D:\SAFETY%20DRIVING%20DIVISON\B-%20SFP\6.%20Teen\2017%20TEEN%20CAP%202\2017-2018\Bieu%20do%20cho%20vao%20giao%20trinh%20TEEN%20cap%202%20170725.xlsx!Sheet4!%5bBieu%20do%20cho%20vao%20giao%20trinh%20TEEN%20cap%202%20170725.xlsx%5dSheet4%20Chart%203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Honda Viet Nam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D1010</dc:creator>
  <cp:lastModifiedBy>Nguyen Nhu Quan</cp:lastModifiedBy>
  <cp:revision>1951</cp:revision>
  <cp:lastPrinted>2019-07-01T04:00:25Z</cp:lastPrinted>
  <dcterms:created xsi:type="dcterms:W3CDTF">2012-06-02T02:00:20Z</dcterms:created>
  <dcterms:modified xsi:type="dcterms:W3CDTF">2019-07-23T03:33:24Z</dcterms:modified>
</cp:coreProperties>
</file>